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6"/>
  </p:handoutMasterIdLst>
  <p:sldIdLst>
    <p:sldId id="346" r:id="rId4"/>
    <p:sldId id="272" r:id="rId5"/>
    <p:sldId id="262" r:id="rId6"/>
    <p:sldId id="344" r:id="rId7"/>
    <p:sldId id="266" r:id="rId8"/>
    <p:sldId id="347" r:id="rId9"/>
    <p:sldId id="348" r:id="rId10"/>
    <p:sldId id="349" r:id="rId11"/>
    <p:sldId id="345" r:id="rId12"/>
    <p:sldId id="350" r:id="rId13"/>
    <p:sldId id="292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9882" autoAdjust="0"/>
  </p:normalViewPr>
  <p:slideViewPr>
    <p:cSldViewPr snapToGrid="0">
      <p:cViewPr varScale="1">
        <p:scale>
          <a:sx n="64" d="100"/>
          <a:sy n="64" d="100"/>
        </p:scale>
        <p:origin x="90" y="258"/>
      </p:cViewPr>
      <p:guideLst>
        <p:guide orient="horz" pos="20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7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C211-4215-A04F-7C5EB6C9DF58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C211-4215-A04F-7C5EB6C9DF5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11-4215-A04F-7C5EB6C9DF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4"/>
      </c:doughnutChart>
    </c:plotArea>
    <c:plotVisOnly val="1"/>
    <c:dispBlanksAs val="zero"/>
    <c:showDLblsOverMax val="0"/>
  </c:chart>
  <c:txPr>
    <a:bodyPr/>
    <a:lstStyle/>
    <a:p>
      <a:pPr>
        <a:defRPr sz="1800"/>
      </a:pPr>
      <a:endParaRPr lang="th-TH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C66EC1-0CD8-4107-9F98-AF0E48C498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EBAA-1898-43EB-BD6F-114432B028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41376-C351-4ACE-B2CE-D6BE648FAA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F7852-48DC-48F8-B4B5-958CEA9DA4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02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C3D1C6-9316-43B9-9EE1-D016C13B63D7}"/>
              </a:ext>
            </a:extLst>
          </p:cNvPr>
          <p:cNvSpPr/>
          <p:nvPr userDrawn="1"/>
        </p:nvSpPr>
        <p:spPr>
          <a:xfrm>
            <a:off x="1" y="0"/>
            <a:ext cx="7267073" cy="6858000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7875" h="6858000">
                <a:moveTo>
                  <a:pt x="0" y="0"/>
                </a:moveTo>
                <a:lnTo>
                  <a:pt x="7557875" y="0"/>
                </a:lnTo>
                <a:lnTo>
                  <a:pt x="437063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2760AC20-0645-4AE6-BC4F-285B18B690B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79656" y="1838324"/>
            <a:ext cx="8412345" cy="4067177"/>
          </a:xfrm>
          <a:custGeom>
            <a:avLst/>
            <a:gdLst>
              <a:gd name="connsiteX0" fmla="*/ 0 w 8412345"/>
              <a:gd name="connsiteY0" fmla="*/ 0 h 4067177"/>
              <a:gd name="connsiteX1" fmla="*/ 8412345 w 8412345"/>
              <a:gd name="connsiteY1" fmla="*/ 0 h 4067177"/>
              <a:gd name="connsiteX2" fmla="*/ 8412345 w 8412345"/>
              <a:gd name="connsiteY2" fmla="*/ 4067177 h 4067177"/>
              <a:gd name="connsiteX3" fmla="*/ 1452936 w 8412345"/>
              <a:gd name="connsiteY3" fmla="*/ 4067177 h 4067177"/>
              <a:gd name="connsiteX4" fmla="*/ 1340647 w 8412345"/>
              <a:gd name="connsiteY4" fmla="*/ 3752847 h 4067177"/>
              <a:gd name="connsiteX5" fmla="*/ 8412344 w 8412345"/>
              <a:gd name="connsiteY5" fmla="*/ 3752847 h 4067177"/>
              <a:gd name="connsiteX6" fmla="*/ 8412344 w 8412345"/>
              <a:gd name="connsiteY6" fmla="*/ 3524256 h 4067177"/>
              <a:gd name="connsiteX7" fmla="*/ 1258986 w 8412345"/>
              <a:gd name="connsiteY7" fmla="*/ 3524256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12345" h="4067177">
                <a:moveTo>
                  <a:pt x="0" y="0"/>
                </a:moveTo>
                <a:lnTo>
                  <a:pt x="8412345" y="0"/>
                </a:lnTo>
                <a:lnTo>
                  <a:pt x="8412345" y="4067177"/>
                </a:lnTo>
                <a:lnTo>
                  <a:pt x="1452936" y="4067177"/>
                </a:lnTo>
                <a:lnTo>
                  <a:pt x="1340647" y="3752847"/>
                </a:lnTo>
                <a:lnTo>
                  <a:pt x="8412344" y="3752847"/>
                </a:lnTo>
                <a:lnTo>
                  <a:pt x="8412344" y="3524256"/>
                </a:lnTo>
                <a:lnTo>
                  <a:pt x="1258986" y="35242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F0D5D85-25EF-40C1-9119-2AE98DC382A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1285875"/>
            <a:ext cx="4432248" cy="4067177"/>
          </a:xfrm>
          <a:custGeom>
            <a:avLst/>
            <a:gdLst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904875 w 4432248"/>
              <a:gd name="connsiteY2" fmla="*/ 0 h 4067177"/>
              <a:gd name="connsiteX3" fmla="*/ 2979312 w 4432248"/>
              <a:gd name="connsiteY3" fmla="*/ 0 h 4067177"/>
              <a:gd name="connsiteX4" fmla="*/ 4432248 w 4432248"/>
              <a:gd name="connsiteY4" fmla="*/ 4067177 h 4067177"/>
              <a:gd name="connsiteX5" fmla="*/ 571500 w 4432248"/>
              <a:gd name="connsiteY5" fmla="*/ 4067177 h 4067177"/>
              <a:gd name="connsiteX6" fmla="*/ 571500 w 4432248"/>
              <a:gd name="connsiteY6" fmla="*/ 4067175 h 4067177"/>
              <a:gd name="connsiteX7" fmla="*/ 0 w 4432248"/>
              <a:gd name="connsiteY7" fmla="*/ 4067175 h 4067177"/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2979312 w 4432248"/>
              <a:gd name="connsiteY2" fmla="*/ 0 h 4067177"/>
              <a:gd name="connsiteX3" fmla="*/ 4432248 w 4432248"/>
              <a:gd name="connsiteY3" fmla="*/ 4067177 h 4067177"/>
              <a:gd name="connsiteX4" fmla="*/ 571500 w 4432248"/>
              <a:gd name="connsiteY4" fmla="*/ 4067177 h 4067177"/>
              <a:gd name="connsiteX5" fmla="*/ 571500 w 4432248"/>
              <a:gd name="connsiteY5" fmla="*/ 4067175 h 4067177"/>
              <a:gd name="connsiteX6" fmla="*/ 0 w 4432248"/>
              <a:gd name="connsiteY6" fmla="*/ 4067175 h 4067177"/>
              <a:gd name="connsiteX7" fmla="*/ 0 w 4432248"/>
              <a:gd name="connsiteY7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571500 w 4432248"/>
              <a:gd name="connsiteY4" fmla="*/ 4067175 h 4067177"/>
              <a:gd name="connsiteX5" fmla="*/ 0 w 4432248"/>
              <a:gd name="connsiteY5" fmla="*/ 4067175 h 4067177"/>
              <a:gd name="connsiteX6" fmla="*/ 0 w 4432248"/>
              <a:gd name="connsiteY6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0 w 4432248"/>
              <a:gd name="connsiteY4" fmla="*/ 4067175 h 4067177"/>
              <a:gd name="connsiteX5" fmla="*/ 0 w 4432248"/>
              <a:gd name="connsiteY5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0 w 4432248"/>
              <a:gd name="connsiteY3" fmla="*/ 4067175 h 4067177"/>
              <a:gd name="connsiteX4" fmla="*/ 0 w 4432248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2248" h="4067177">
                <a:moveTo>
                  <a:pt x="0" y="0"/>
                </a:moveTo>
                <a:lnTo>
                  <a:pt x="2979312" y="0"/>
                </a:lnTo>
                <a:lnTo>
                  <a:pt x="4432248" y="4067177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020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CB68201-6AEB-4BFE-B92F-F7D14A3CB56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888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5E6ADF9-2CA1-4B5D-B4B2-DC799783715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956300" y="0"/>
            <a:ext cx="5346285" cy="6857999"/>
          </a:xfrm>
          <a:custGeom>
            <a:avLst/>
            <a:gdLst>
              <a:gd name="connsiteX0" fmla="*/ 1411644 w 5346285"/>
              <a:gd name="connsiteY0" fmla="*/ 735217 h 6857999"/>
              <a:gd name="connsiteX1" fmla="*/ 1555977 w 5346285"/>
              <a:gd name="connsiteY1" fmla="*/ 742505 h 6857999"/>
              <a:gd name="connsiteX2" fmla="*/ 1692597 w 5346285"/>
              <a:gd name="connsiteY2" fmla="*/ 763356 h 6857999"/>
              <a:gd name="connsiteX3" fmla="*/ 346164 w 5346285"/>
              <a:gd name="connsiteY3" fmla="*/ 2792427 h 6857999"/>
              <a:gd name="connsiteX4" fmla="*/ 1115774 w 5346285"/>
              <a:gd name="connsiteY4" fmla="*/ 2792427 h 6857999"/>
              <a:gd name="connsiteX5" fmla="*/ 2281106 w 5346285"/>
              <a:gd name="connsiteY5" fmla="*/ 1036275 h 6857999"/>
              <a:gd name="connsiteX6" fmla="*/ 2309581 w 5346285"/>
              <a:gd name="connsiteY6" fmla="*/ 1057568 h 6857999"/>
              <a:gd name="connsiteX7" fmla="*/ 2814083 w 5346285"/>
              <a:gd name="connsiteY7" fmla="*/ 1984766 h 6857999"/>
              <a:gd name="connsiteX8" fmla="*/ 2818612 w 5346285"/>
              <a:gd name="connsiteY8" fmla="*/ 2064522 h 6857999"/>
              <a:gd name="connsiteX9" fmla="*/ 2874475 w 5346285"/>
              <a:gd name="connsiteY9" fmla="*/ 2050158 h 6857999"/>
              <a:gd name="connsiteX10" fmla="*/ 3289075 w 5346285"/>
              <a:gd name="connsiteY10" fmla="*/ 2008363 h 6857999"/>
              <a:gd name="connsiteX11" fmla="*/ 5346285 w 5346285"/>
              <a:gd name="connsiteY11" fmla="*/ 4065573 h 6857999"/>
              <a:gd name="connsiteX12" fmla="*/ 3289075 w 5346285"/>
              <a:gd name="connsiteY12" fmla="*/ 6122783 h 6857999"/>
              <a:gd name="connsiteX13" fmla="*/ 1834408 w 5346285"/>
              <a:gd name="connsiteY13" fmla="*/ 5520240 h 6857999"/>
              <a:gd name="connsiteX14" fmla="*/ 1828667 w 5346285"/>
              <a:gd name="connsiteY14" fmla="*/ 5513924 h 6857999"/>
              <a:gd name="connsiteX15" fmla="*/ 936777 w 5346285"/>
              <a:gd name="connsiteY15" fmla="*/ 6857999 h 6857999"/>
              <a:gd name="connsiteX16" fmla="*/ 167167 w 5346285"/>
              <a:gd name="connsiteY16" fmla="*/ 6857999 h 6857999"/>
              <a:gd name="connsiteX17" fmla="*/ 1433594 w 5346285"/>
              <a:gd name="connsiteY17" fmla="*/ 4949498 h 6857999"/>
              <a:gd name="connsiteX18" fmla="*/ 1393531 w 5346285"/>
              <a:gd name="connsiteY18" fmla="*/ 4866332 h 6857999"/>
              <a:gd name="connsiteX19" fmla="*/ 1231865 w 5346285"/>
              <a:gd name="connsiteY19" fmla="*/ 4065573 h 6857999"/>
              <a:gd name="connsiteX20" fmla="*/ 1273661 w 5346285"/>
              <a:gd name="connsiteY20" fmla="*/ 3650974 h 6857999"/>
              <a:gd name="connsiteX21" fmla="*/ 1298900 w 5346285"/>
              <a:gd name="connsiteY21" fmla="*/ 3552812 h 6857999"/>
              <a:gd name="connsiteX22" fmla="*/ 1267312 w 5346285"/>
              <a:gd name="connsiteY22" fmla="*/ 3551217 h 6857999"/>
              <a:gd name="connsiteX23" fmla="*/ 0 w 5346285"/>
              <a:gd name="connsiteY23" fmla="*/ 2146861 h 6857999"/>
              <a:gd name="connsiteX24" fmla="*/ 1411644 w 5346285"/>
              <a:gd name="connsiteY24" fmla="*/ 735217 h 6857999"/>
              <a:gd name="connsiteX25" fmla="*/ 2199138 w 5346285"/>
              <a:gd name="connsiteY25" fmla="*/ 0 h 6857999"/>
              <a:gd name="connsiteX26" fmla="*/ 2968749 w 5346285"/>
              <a:gd name="connsiteY26" fmla="*/ 0 h 6857999"/>
              <a:gd name="connsiteX27" fmla="*/ 2281106 w 5346285"/>
              <a:gd name="connsiteY27" fmla="*/ 1036275 h 6857999"/>
              <a:gd name="connsiteX28" fmla="*/ 2200908 w 5346285"/>
              <a:gd name="connsiteY28" fmla="*/ 976304 h 6857999"/>
              <a:gd name="connsiteX29" fmla="*/ 1696140 w 5346285"/>
              <a:gd name="connsiteY29" fmla="*/ 763897 h 6857999"/>
              <a:gd name="connsiteX30" fmla="*/ 1692597 w 5346285"/>
              <a:gd name="connsiteY30" fmla="*/ 7633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6285" h="6857999">
                <a:moveTo>
                  <a:pt x="1411644" y="735217"/>
                </a:moveTo>
                <a:cubicBezTo>
                  <a:pt x="1460371" y="735217"/>
                  <a:pt x="1508521" y="737686"/>
                  <a:pt x="1555977" y="742505"/>
                </a:cubicBezTo>
                <a:lnTo>
                  <a:pt x="1692597" y="763356"/>
                </a:lnTo>
                <a:lnTo>
                  <a:pt x="346164" y="2792427"/>
                </a:lnTo>
                <a:lnTo>
                  <a:pt x="1115774" y="2792427"/>
                </a:lnTo>
                <a:lnTo>
                  <a:pt x="2281106" y="1036275"/>
                </a:lnTo>
                <a:lnTo>
                  <a:pt x="2309581" y="1057568"/>
                </a:lnTo>
                <a:cubicBezTo>
                  <a:pt x="2584098" y="1284120"/>
                  <a:pt x="2771517" y="1612438"/>
                  <a:pt x="2814083" y="1984766"/>
                </a:cubicBezTo>
                <a:lnTo>
                  <a:pt x="2818612" y="2064522"/>
                </a:lnTo>
                <a:lnTo>
                  <a:pt x="2874475" y="2050158"/>
                </a:lnTo>
                <a:cubicBezTo>
                  <a:pt x="3008395" y="2022754"/>
                  <a:pt x="3147054" y="2008363"/>
                  <a:pt x="3289075" y="2008363"/>
                </a:cubicBezTo>
                <a:cubicBezTo>
                  <a:pt x="4425241" y="2008363"/>
                  <a:pt x="5346285" y="2929407"/>
                  <a:pt x="5346285" y="4065573"/>
                </a:cubicBezTo>
                <a:cubicBezTo>
                  <a:pt x="5346285" y="5201739"/>
                  <a:pt x="4425241" y="6122783"/>
                  <a:pt x="3289075" y="6122783"/>
                </a:cubicBezTo>
                <a:cubicBezTo>
                  <a:pt x="2720992" y="6122783"/>
                  <a:pt x="2206690" y="5892522"/>
                  <a:pt x="1834408" y="5520240"/>
                </a:cubicBezTo>
                <a:lnTo>
                  <a:pt x="1828667" y="5513924"/>
                </a:lnTo>
                <a:lnTo>
                  <a:pt x="936777" y="6857999"/>
                </a:lnTo>
                <a:lnTo>
                  <a:pt x="167167" y="6857999"/>
                </a:lnTo>
                <a:lnTo>
                  <a:pt x="1433594" y="4949498"/>
                </a:lnTo>
                <a:lnTo>
                  <a:pt x="1393531" y="4866332"/>
                </a:lnTo>
                <a:cubicBezTo>
                  <a:pt x="1289431" y="4620211"/>
                  <a:pt x="1231865" y="4349615"/>
                  <a:pt x="1231865" y="4065573"/>
                </a:cubicBezTo>
                <a:cubicBezTo>
                  <a:pt x="1231865" y="3923552"/>
                  <a:pt x="1246257" y="3784893"/>
                  <a:pt x="1273661" y="3650974"/>
                </a:cubicBezTo>
                <a:lnTo>
                  <a:pt x="1298900" y="3552812"/>
                </a:lnTo>
                <a:lnTo>
                  <a:pt x="1267312" y="3551217"/>
                </a:lnTo>
                <a:cubicBezTo>
                  <a:pt x="555482" y="3478927"/>
                  <a:pt x="0" y="2877763"/>
                  <a:pt x="0" y="2146861"/>
                </a:cubicBezTo>
                <a:cubicBezTo>
                  <a:pt x="0" y="1367232"/>
                  <a:pt x="632015" y="735217"/>
                  <a:pt x="1411644" y="735217"/>
                </a:cubicBezTo>
                <a:close/>
                <a:moveTo>
                  <a:pt x="2199138" y="0"/>
                </a:moveTo>
                <a:lnTo>
                  <a:pt x="2968749" y="0"/>
                </a:lnTo>
                <a:lnTo>
                  <a:pt x="2281106" y="1036275"/>
                </a:lnTo>
                <a:lnTo>
                  <a:pt x="2200908" y="976304"/>
                </a:lnTo>
                <a:cubicBezTo>
                  <a:pt x="2050708" y="874831"/>
                  <a:pt x="1879929" y="801505"/>
                  <a:pt x="1696140" y="763897"/>
                </a:cubicBezTo>
                <a:lnTo>
                  <a:pt x="1692597" y="7633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229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AA37609-EE48-4945-848C-682481779A3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" y="0"/>
            <a:ext cx="9621234" cy="6858000"/>
          </a:xfrm>
          <a:custGeom>
            <a:avLst/>
            <a:gdLst>
              <a:gd name="connsiteX0" fmla="*/ 2853265 w 9621234"/>
              <a:gd name="connsiteY0" fmla="*/ 2028524 h 6858000"/>
              <a:gd name="connsiteX1" fmla="*/ 4826000 w 9621234"/>
              <a:gd name="connsiteY1" fmla="*/ 3431038 h 6858000"/>
              <a:gd name="connsiteX2" fmla="*/ 2854761 w 9621234"/>
              <a:gd name="connsiteY2" fmla="*/ 4832489 h 6858000"/>
              <a:gd name="connsiteX3" fmla="*/ 2822059 w 9621234"/>
              <a:gd name="connsiteY3" fmla="*/ 4789070 h 6858000"/>
              <a:gd name="connsiteX4" fmla="*/ 2403936 w 9621234"/>
              <a:gd name="connsiteY4" fmla="*/ 3443286 h 6858000"/>
              <a:gd name="connsiteX5" fmla="*/ 2806135 w 9621234"/>
              <a:gd name="connsiteY5" fmla="*/ 2092659 h 6858000"/>
              <a:gd name="connsiteX6" fmla="*/ 6877797 w 9621234"/>
              <a:gd name="connsiteY6" fmla="*/ 1970178 h 6858000"/>
              <a:gd name="connsiteX7" fmla="*/ 6978948 w 9621234"/>
              <a:gd name="connsiteY7" fmla="*/ 4734303 h 6858000"/>
              <a:gd name="connsiteX8" fmla="*/ 6870992 w 9621234"/>
              <a:gd name="connsiteY8" fmla="*/ 4896961 h 6858000"/>
              <a:gd name="connsiteX9" fmla="*/ 9621234 w 9621234"/>
              <a:gd name="connsiteY9" fmla="*/ 6858000 h 6858000"/>
              <a:gd name="connsiteX10" fmla="*/ 6307151 w 9621234"/>
              <a:gd name="connsiteY10" fmla="*/ 6858000 h 6858000"/>
              <a:gd name="connsiteX11" fmla="*/ 5779323 w 9621234"/>
              <a:gd name="connsiteY11" fmla="*/ 6481637 h 6858000"/>
              <a:gd name="connsiteX12" fmla="*/ 5834204 w 9621234"/>
              <a:gd name="connsiteY12" fmla="*/ 6465764 h 6858000"/>
              <a:gd name="connsiteX13" fmla="*/ 6942383 w 9621234"/>
              <a:gd name="connsiteY13" fmla="*/ 5827420 h 6858000"/>
              <a:gd name="connsiteX14" fmla="*/ 6870974 w 9621234"/>
              <a:gd name="connsiteY14" fmla="*/ 5746593 h 6858000"/>
              <a:gd name="connsiteX15" fmla="*/ 5800140 w 9621234"/>
              <a:gd name="connsiteY15" fmla="*/ 6363425 h 6858000"/>
              <a:gd name="connsiteX16" fmla="*/ 5667386 w 9621234"/>
              <a:gd name="connsiteY16" fmla="*/ 6401822 h 6858000"/>
              <a:gd name="connsiteX17" fmla="*/ 5011435 w 9621234"/>
              <a:gd name="connsiteY17" fmla="*/ 5934101 h 6858000"/>
              <a:gd name="connsiteX18" fmla="*/ 5080493 w 9621234"/>
              <a:gd name="connsiteY18" fmla="*/ 5930614 h 6858000"/>
              <a:gd name="connsiteX19" fmla="*/ 6763778 w 9621234"/>
              <a:gd name="connsiteY19" fmla="*/ 5028515 h 6858000"/>
              <a:gd name="connsiteX20" fmla="*/ 6861919 w 9621234"/>
              <a:gd name="connsiteY20" fmla="*/ 4897273 h 6858000"/>
              <a:gd name="connsiteX21" fmla="*/ 4829615 w 9621234"/>
              <a:gd name="connsiteY21" fmla="*/ 3428999 h 6858000"/>
              <a:gd name="connsiteX22" fmla="*/ 0 w 9621234"/>
              <a:gd name="connsiteY22" fmla="*/ 0 h 6858000"/>
              <a:gd name="connsiteX23" fmla="*/ 2 w 9621234"/>
              <a:gd name="connsiteY23" fmla="*/ 0 h 6858000"/>
              <a:gd name="connsiteX24" fmla="*/ 2775829 w 9621234"/>
              <a:gd name="connsiteY24" fmla="*/ 1973471 h 6858000"/>
              <a:gd name="connsiteX25" fmla="*/ 2726844 w 9621234"/>
              <a:gd name="connsiteY25" fmla="*/ 2040131 h 6858000"/>
              <a:gd name="connsiteX26" fmla="*/ 2308835 w 9621234"/>
              <a:gd name="connsiteY26" fmla="*/ 3443847 h 6858000"/>
              <a:gd name="connsiteX27" fmla="*/ 2743392 w 9621234"/>
              <a:gd name="connsiteY27" fmla="*/ 4842528 h 6858000"/>
              <a:gd name="connsiteX28" fmla="*/ 2777306 w 9621234"/>
              <a:gd name="connsiteY28" fmla="*/ 4887555 h 6858000"/>
              <a:gd name="connsiteX29" fmla="*/ 2304974 w 9621234"/>
              <a:gd name="connsiteY29" fmla="*/ 5223359 h 6858000"/>
              <a:gd name="connsiteX30" fmla="*/ 2297754 w 9621234"/>
              <a:gd name="connsiteY30" fmla="*/ 5213951 h 6858000"/>
              <a:gd name="connsiteX31" fmla="*/ 1834276 w 9621234"/>
              <a:gd name="connsiteY31" fmla="*/ 2635877 h 6858000"/>
              <a:gd name="connsiteX32" fmla="*/ 1730029 w 9621234"/>
              <a:gd name="connsiteY32" fmla="*/ 2608217 h 6858000"/>
              <a:gd name="connsiteX33" fmla="*/ 2209671 w 9621234"/>
              <a:gd name="connsiteY33" fmla="*/ 5276202 h 6858000"/>
              <a:gd name="connsiteX34" fmla="*/ 2217076 w 9621234"/>
              <a:gd name="connsiteY34" fmla="*/ 5285850 h 6858000"/>
              <a:gd name="connsiteX35" fmla="*/ 5735 w 9621234"/>
              <a:gd name="connsiteY35" fmla="*/ 6858000 h 6858000"/>
              <a:gd name="connsiteX36" fmla="*/ 0 w 9621234"/>
              <a:gd name="connsiteY3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621234" h="6858000">
                <a:moveTo>
                  <a:pt x="2853265" y="2028524"/>
                </a:moveTo>
                <a:lnTo>
                  <a:pt x="4826000" y="3431038"/>
                </a:lnTo>
                <a:lnTo>
                  <a:pt x="2854761" y="4832489"/>
                </a:lnTo>
                <a:lnTo>
                  <a:pt x="2822059" y="4789070"/>
                </a:lnTo>
                <a:cubicBezTo>
                  <a:pt x="2560729" y="4405263"/>
                  <a:pt x="2406883" y="3942281"/>
                  <a:pt x="2403936" y="3443286"/>
                </a:cubicBezTo>
                <a:cubicBezTo>
                  <a:pt x="2400990" y="2944292"/>
                  <a:pt x="2549357" y="2479526"/>
                  <a:pt x="2806135" y="2092659"/>
                </a:cubicBezTo>
                <a:close/>
                <a:moveTo>
                  <a:pt x="6877797" y="1970178"/>
                </a:moveTo>
                <a:cubicBezTo>
                  <a:pt x="7464209" y="2793500"/>
                  <a:pt x="7497364" y="3881401"/>
                  <a:pt x="6978948" y="4734303"/>
                </a:cubicBezTo>
                <a:lnTo>
                  <a:pt x="6870992" y="4896961"/>
                </a:lnTo>
                <a:lnTo>
                  <a:pt x="9621234" y="6858000"/>
                </a:lnTo>
                <a:lnTo>
                  <a:pt x="6307151" y="6858000"/>
                </a:lnTo>
                <a:lnTo>
                  <a:pt x="5779323" y="6481637"/>
                </a:lnTo>
                <a:lnTo>
                  <a:pt x="5834204" y="6465764"/>
                </a:lnTo>
                <a:cubicBezTo>
                  <a:pt x="6234233" y="6332749"/>
                  <a:pt x="6612074" y="6119246"/>
                  <a:pt x="6942383" y="5827420"/>
                </a:cubicBezTo>
                <a:lnTo>
                  <a:pt x="6870974" y="5746593"/>
                </a:lnTo>
                <a:cubicBezTo>
                  <a:pt x="6551796" y="6028585"/>
                  <a:pt x="6186689" y="6234893"/>
                  <a:pt x="5800140" y="6363425"/>
                </a:cubicBezTo>
                <a:lnTo>
                  <a:pt x="5667386" y="6401822"/>
                </a:lnTo>
                <a:lnTo>
                  <a:pt x="5011435" y="5934101"/>
                </a:lnTo>
                <a:lnTo>
                  <a:pt x="5080493" y="5930614"/>
                </a:lnTo>
                <a:cubicBezTo>
                  <a:pt x="5756761" y="5861935"/>
                  <a:pt x="6353809" y="5525282"/>
                  <a:pt x="6763778" y="5028515"/>
                </a:cubicBezTo>
                <a:lnTo>
                  <a:pt x="6861919" y="4897273"/>
                </a:lnTo>
                <a:lnTo>
                  <a:pt x="4829615" y="3428999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775829" y="1973471"/>
                </a:lnTo>
                <a:lnTo>
                  <a:pt x="2726844" y="2040131"/>
                </a:lnTo>
                <a:cubicBezTo>
                  <a:pt x="2459973" y="2442204"/>
                  <a:pt x="2305773" y="2925239"/>
                  <a:pt x="2308835" y="3443847"/>
                </a:cubicBezTo>
                <a:cubicBezTo>
                  <a:pt x="2311897" y="3962456"/>
                  <a:pt x="2471791" y="4443635"/>
                  <a:pt x="2743392" y="4842528"/>
                </a:cubicBezTo>
                <a:lnTo>
                  <a:pt x="2777306" y="4887555"/>
                </a:lnTo>
                <a:lnTo>
                  <a:pt x="2304974" y="5223359"/>
                </a:lnTo>
                <a:lnTo>
                  <a:pt x="2297754" y="5213951"/>
                </a:lnTo>
                <a:cubicBezTo>
                  <a:pt x="1780750" y="4481926"/>
                  <a:pt x="1593974" y="3541527"/>
                  <a:pt x="1834276" y="2635877"/>
                </a:cubicBezTo>
                <a:lnTo>
                  <a:pt x="1730029" y="2608217"/>
                </a:lnTo>
                <a:cubicBezTo>
                  <a:pt x="1481347" y="3545452"/>
                  <a:pt x="1674637" y="4518648"/>
                  <a:pt x="2209671" y="5276202"/>
                </a:cubicBezTo>
                <a:lnTo>
                  <a:pt x="2217076" y="5285850"/>
                </a:lnTo>
                <a:lnTo>
                  <a:pt x="57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118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F62109-B5FA-4FA8-A590-713EB2E5F3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67881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877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A4DE16-E6D8-44AB-9BB0-26000D522B6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13935" y="1007581"/>
            <a:ext cx="4272015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806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F5DEDB2-78E8-45EC-AB12-C2290127F53E}"/>
              </a:ext>
            </a:extLst>
          </p:cNvPr>
          <p:cNvSpPr/>
          <p:nvPr userDrawn="1"/>
        </p:nvSpPr>
        <p:spPr>
          <a:xfrm rot="18900000">
            <a:off x="3250422" y="-1989383"/>
            <a:ext cx="10836764" cy="10836766"/>
          </a:xfrm>
          <a:custGeom>
            <a:avLst/>
            <a:gdLst>
              <a:gd name="connsiteX0" fmla="*/ 4849337 w 10836764"/>
              <a:gd name="connsiteY0" fmla="*/ 0 h 10836766"/>
              <a:gd name="connsiteX1" fmla="*/ 10836764 w 10836764"/>
              <a:gd name="connsiteY1" fmla="*/ 5987428 h 10836766"/>
              <a:gd name="connsiteX2" fmla="*/ 5987426 w 10836764"/>
              <a:gd name="connsiteY2" fmla="*/ 10836766 h 10836766"/>
              <a:gd name="connsiteX3" fmla="*/ 1 w 10836764"/>
              <a:gd name="connsiteY3" fmla="*/ 4849340 h 10836766"/>
              <a:gd name="connsiteX4" fmla="*/ 0 w 10836764"/>
              <a:gd name="connsiteY4" fmla="*/ 1529113 h 10836766"/>
              <a:gd name="connsiteX5" fmla="*/ 1529113 w 10836764"/>
              <a:gd name="connsiteY5" fmla="*/ 0 h 1083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36764" h="10836766">
                <a:moveTo>
                  <a:pt x="4849337" y="0"/>
                </a:moveTo>
                <a:lnTo>
                  <a:pt x="10836764" y="5987428"/>
                </a:lnTo>
                <a:lnTo>
                  <a:pt x="5987426" y="10836766"/>
                </a:lnTo>
                <a:lnTo>
                  <a:pt x="1" y="4849340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9000">
                <a:schemeClr val="accent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769B23C-815D-4713-8F2F-BE8E52CBCEEB}"/>
              </a:ext>
            </a:extLst>
          </p:cNvPr>
          <p:cNvSpPr/>
          <p:nvPr userDrawn="1"/>
        </p:nvSpPr>
        <p:spPr>
          <a:xfrm rot="18900000">
            <a:off x="11356399" y="1902098"/>
            <a:ext cx="3106966" cy="3106966"/>
          </a:xfrm>
          <a:custGeom>
            <a:avLst/>
            <a:gdLst>
              <a:gd name="connsiteX0" fmla="*/ 3106966 w 3106966"/>
              <a:gd name="connsiteY0" fmla="*/ 0 h 3106966"/>
              <a:gd name="connsiteX1" fmla="*/ 1 w 3106966"/>
              <a:gd name="connsiteY1" fmla="*/ 3106966 h 3106966"/>
              <a:gd name="connsiteX2" fmla="*/ 0 w 3106966"/>
              <a:gd name="connsiteY2" fmla="*/ 1529113 h 3106966"/>
              <a:gd name="connsiteX3" fmla="*/ 1529113 w 3106966"/>
              <a:gd name="connsiteY3" fmla="*/ 0 h 310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966" h="3106966">
                <a:moveTo>
                  <a:pt x="3106966" y="0"/>
                </a:moveTo>
                <a:lnTo>
                  <a:pt x="1" y="3106966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A3C1A19-98AB-4AE1-AA50-CFAFE72BA9B3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5A2085-C8F4-42E8-AE7A-DE98A7BB0208}"/>
              </a:ext>
            </a:extLst>
          </p:cNvPr>
          <p:cNvSpPr/>
          <p:nvPr userDrawn="1"/>
        </p:nvSpPr>
        <p:spPr>
          <a:xfrm>
            <a:off x="11658600" y="5267738"/>
            <a:ext cx="533400" cy="1590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1D007F-2130-45F0-ABBB-58A343741F57}"/>
              </a:ext>
            </a:extLst>
          </p:cNvPr>
          <p:cNvSpPr/>
          <p:nvPr userDrawn="1"/>
        </p:nvSpPr>
        <p:spPr>
          <a:xfrm>
            <a:off x="8777550" y="6415147"/>
            <a:ext cx="3414449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24E619-D48B-4FE8-A8D5-803C8127E373}"/>
              </a:ext>
            </a:extLst>
          </p:cNvPr>
          <p:cNvGrpSpPr/>
          <p:nvPr userDrawn="1"/>
        </p:nvGrpSpPr>
        <p:grpSpPr>
          <a:xfrm>
            <a:off x="8777551" y="5831857"/>
            <a:ext cx="1797226" cy="888752"/>
            <a:chOff x="8777551" y="5831857"/>
            <a:chExt cx="1797226" cy="88875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68641D-29B8-455B-9512-62D783BB839D}"/>
                </a:ext>
              </a:extLst>
            </p:cNvPr>
            <p:cNvSpPr/>
            <p:nvPr/>
          </p:nvSpPr>
          <p:spPr>
            <a:xfrm>
              <a:off x="8961268" y="5987308"/>
              <a:ext cx="612315" cy="56772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91CC2C-F738-415D-9065-116ABF663F5E}"/>
                </a:ext>
              </a:extLst>
            </p:cNvPr>
            <p:cNvSpPr/>
            <p:nvPr/>
          </p:nvSpPr>
          <p:spPr>
            <a:xfrm>
              <a:off x="9528376" y="6090459"/>
              <a:ext cx="564757" cy="63015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F6B22D-F05E-45DC-84CA-24A5983DFEE2}"/>
                </a:ext>
              </a:extLst>
            </p:cNvPr>
            <p:cNvSpPr/>
            <p:nvPr/>
          </p:nvSpPr>
          <p:spPr>
            <a:xfrm>
              <a:off x="9662134" y="6086353"/>
              <a:ext cx="564757" cy="63015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35C8BC-2ED6-4E3B-8EB5-D92836849549}"/>
                </a:ext>
              </a:extLst>
            </p:cNvPr>
            <p:cNvSpPr/>
            <p:nvPr/>
          </p:nvSpPr>
          <p:spPr>
            <a:xfrm>
              <a:off x="10357792" y="6506703"/>
              <a:ext cx="216985" cy="160510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3AB4C5-81E9-481C-B8B2-7AF55D4AE61F}"/>
                </a:ext>
              </a:extLst>
            </p:cNvPr>
            <p:cNvSpPr/>
            <p:nvPr/>
          </p:nvSpPr>
          <p:spPr>
            <a:xfrm>
              <a:off x="8919987" y="6540914"/>
              <a:ext cx="225903" cy="121869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20A4D9-AC36-4C3F-9A28-759C311F8EF1}"/>
                </a:ext>
              </a:extLst>
            </p:cNvPr>
            <p:cNvSpPr/>
            <p:nvPr/>
          </p:nvSpPr>
          <p:spPr>
            <a:xfrm>
              <a:off x="10075965" y="6293455"/>
              <a:ext cx="222930" cy="222930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19C86C-2241-446D-BCA2-CF20D11829E3}"/>
                </a:ext>
              </a:extLst>
            </p:cNvPr>
            <p:cNvSpPr/>
            <p:nvPr/>
          </p:nvSpPr>
          <p:spPr>
            <a:xfrm>
              <a:off x="10300330" y="6286001"/>
              <a:ext cx="231848" cy="222930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07D3DC-D2A3-432F-981A-384AC24DA6D0}"/>
                </a:ext>
              </a:extLst>
            </p:cNvPr>
            <p:cNvSpPr/>
            <p:nvPr/>
          </p:nvSpPr>
          <p:spPr>
            <a:xfrm>
              <a:off x="9545895" y="6310723"/>
              <a:ext cx="255627" cy="222930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179F0-A3D1-421F-B293-6473AE211256}"/>
                </a:ext>
              </a:extLst>
            </p:cNvPr>
            <p:cNvSpPr/>
            <p:nvPr/>
          </p:nvSpPr>
          <p:spPr>
            <a:xfrm>
              <a:off x="9004283" y="6487394"/>
              <a:ext cx="151593" cy="127813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7B789A-1B22-4C6C-B398-132E1E36B903}"/>
                </a:ext>
              </a:extLst>
            </p:cNvPr>
            <p:cNvSpPr/>
            <p:nvPr/>
          </p:nvSpPr>
          <p:spPr>
            <a:xfrm>
              <a:off x="9393195" y="5880987"/>
              <a:ext cx="202124" cy="10997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BAFD1B-969F-4E69-93AF-74C8FD524AF5}"/>
                </a:ext>
              </a:extLst>
            </p:cNvPr>
            <p:cNvSpPr/>
            <p:nvPr/>
          </p:nvSpPr>
          <p:spPr>
            <a:xfrm>
              <a:off x="9781415" y="6008508"/>
              <a:ext cx="151593" cy="112951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B01746-8F99-4D52-B8D3-616564D701AE}"/>
                </a:ext>
              </a:extLst>
            </p:cNvPr>
            <p:cNvSpPr/>
            <p:nvPr/>
          </p:nvSpPr>
          <p:spPr>
            <a:xfrm>
              <a:off x="8777551" y="5976521"/>
              <a:ext cx="151593" cy="112951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60ED6E-0A7B-4D11-910E-1734ED91DEDE}"/>
                </a:ext>
              </a:extLst>
            </p:cNvPr>
            <p:cNvSpPr/>
            <p:nvPr/>
          </p:nvSpPr>
          <p:spPr>
            <a:xfrm>
              <a:off x="10295719" y="5910303"/>
              <a:ext cx="151593" cy="112951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14AEB5-CC7B-4FCF-9F41-132E28C4F086}"/>
                </a:ext>
              </a:extLst>
            </p:cNvPr>
            <p:cNvSpPr/>
            <p:nvPr/>
          </p:nvSpPr>
          <p:spPr>
            <a:xfrm>
              <a:off x="9391080" y="6526110"/>
              <a:ext cx="151593" cy="112951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6A0609-F9EF-4B35-9480-A0AECA519AA8}"/>
                </a:ext>
              </a:extLst>
            </p:cNvPr>
            <p:cNvSpPr/>
            <p:nvPr/>
          </p:nvSpPr>
          <p:spPr>
            <a:xfrm>
              <a:off x="9980796" y="6538405"/>
              <a:ext cx="151593" cy="112951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20F6D7-B3F7-4C90-ACE5-EA2661A775E9}"/>
                </a:ext>
              </a:extLst>
            </p:cNvPr>
            <p:cNvSpPr/>
            <p:nvPr/>
          </p:nvSpPr>
          <p:spPr>
            <a:xfrm>
              <a:off x="9469225" y="5831857"/>
              <a:ext cx="139703" cy="118896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26F50F-2E8E-4D13-AE91-8A12C3F7CA80}"/>
                </a:ext>
              </a:extLst>
            </p:cNvPr>
            <p:cNvSpPr/>
            <p:nvPr/>
          </p:nvSpPr>
          <p:spPr>
            <a:xfrm>
              <a:off x="10383019" y="6065148"/>
              <a:ext cx="136730" cy="104034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1676F76-9F29-46EE-9E7D-117F3DB93B48}"/>
                </a:ext>
              </a:extLst>
            </p:cNvPr>
            <p:cNvSpPr/>
            <p:nvPr/>
          </p:nvSpPr>
          <p:spPr>
            <a:xfrm>
              <a:off x="9215422" y="6609588"/>
              <a:ext cx="130786" cy="9511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152A363-CD9F-415E-8C35-03FC9CDEDCC5}"/>
                </a:ext>
              </a:extLst>
            </p:cNvPr>
            <p:cNvSpPr/>
            <p:nvPr/>
          </p:nvSpPr>
          <p:spPr>
            <a:xfrm>
              <a:off x="8860774" y="6051366"/>
              <a:ext cx="62420" cy="8917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00FC123-D461-4213-B769-D01A9126E2EB}"/>
                </a:ext>
              </a:extLst>
            </p:cNvPr>
            <p:cNvSpPr/>
            <p:nvPr/>
          </p:nvSpPr>
          <p:spPr>
            <a:xfrm>
              <a:off x="9476656" y="6603045"/>
              <a:ext cx="53503" cy="5945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14219B-E13B-42B3-B96F-FC57CD947183}"/>
                </a:ext>
              </a:extLst>
            </p:cNvPr>
            <p:cNvSpPr/>
            <p:nvPr/>
          </p:nvSpPr>
          <p:spPr>
            <a:xfrm>
              <a:off x="10072028" y="6616420"/>
              <a:ext cx="29724" cy="2972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37F203-2DAC-41EC-A92F-C6B86424B9D1}"/>
                </a:ext>
              </a:extLst>
            </p:cNvPr>
            <p:cNvSpPr/>
            <p:nvPr/>
          </p:nvSpPr>
          <p:spPr>
            <a:xfrm>
              <a:off x="10454577" y="6133999"/>
              <a:ext cx="53503" cy="8917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9D9DDE-E198-439D-9E99-E77FF0C6132D}"/>
                </a:ext>
              </a:extLst>
            </p:cNvPr>
            <p:cNvSpPr/>
            <p:nvPr/>
          </p:nvSpPr>
          <p:spPr>
            <a:xfrm>
              <a:off x="9286124" y="6674679"/>
              <a:ext cx="44586" cy="5945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116BEE-F71B-4ED3-848B-6A978EA7AF8F}"/>
              </a:ext>
            </a:extLst>
          </p:cNvPr>
          <p:cNvGrpSpPr/>
          <p:nvPr userDrawn="1"/>
        </p:nvGrpSpPr>
        <p:grpSpPr>
          <a:xfrm flipH="1">
            <a:off x="10589602" y="4896637"/>
            <a:ext cx="1361114" cy="1808068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6F9D56-80D8-4C07-8C35-6BBDB24FDFAE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C6FF92-F495-491A-87C1-7E3BD292D16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01F1D5B-24B4-400F-8365-9D72AC21831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1998FC-6B16-4D4A-8896-D1AEFC6B6CBC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23EA50-A147-42BD-8F2E-02B08961D154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38BF22-2466-4782-B714-E39C7250F625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7B621F-A43F-4625-ABC6-B6C79337309B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2961ED-047E-433A-9C67-92C8645EFAD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FF5893-F88E-4C7B-923B-F1F07CF7340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C00E4A-E4EF-4CBE-A5A4-227F12FD3C51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11CE44-093B-4CE6-8B7F-87575310E7E0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553A53-92F1-4E66-B6A6-B2D9B64B4D31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9C7DB2-94EE-4E7F-919B-D71EA696BC3D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962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51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76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8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5717F8E-8275-4797-9ED5-CDA429B6E12C}"/>
              </a:ext>
            </a:extLst>
          </p:cNvPr>
          <p:cNvSpPr/>
          <p:nvPr userDrawn="1"/>
        </p:nvSpPr>
        <p:spPr>
          <a:xfrm rot="10800000" flipV="1">
            <a:off x="2501152" y="0"/>
            <a:ext cx="9690847" cy="6884894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  <a:gd name="connsiteX0" fmla="*/ 0 w 7557875"/>
              <a:gd name="connsiteY0" fmla="*/ 0 h 6884894"/>
              <a:gd name="connsiteX1" fmla="*/ 7557875 w 7557875"/>
              <a:gd name="connsiteY1" fmla="*/ 0 h 6884894"/>
              <a:gd name="connsiteX2" fmla="*/ 4685252 w 7557875"/>
              <a:gd name="connsiteY2" fmla="*/ 6884894 h 6884894"/>
              <a:gd name="connsiteX3" fmla="*/ 0 w 7557875"/>
              <a:gd name="connsiteY3" fmla="*/ 6858000 h 6884894"/>
              <a:gd name="connsiteX4" fmla="*/ 0 w 7557875"/>
              <a:gd name="connsiteY4" fmla="*/ 0 h 688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7875" h="6884894">
                <a:moveTo>
                  <a:pt x="0" y="0"/>
                </a:moveTo>
                <a:lnTo>
                  <a:pt x="7557875" y="0"/>
                </a:lnTo>
                <a:lnTo>
                  <a:pt x="4685252" y="688489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93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69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6" r:id="rId2"/>
    <p:sldLayoutId id="2147483753" r:id="rId3"/>
    <p:sldLayoutId id="2147483756" r:id="rId4"/>
    <p:sldLayoutId id="2147483745" r:id="rId5"/>
    <p:sldLayoutId id="2147483757" r:id="rId6"/>
    <p:sldLayoutId id="2147483752" r:id="rId7"/>
    <p:sldLayoutId id="2147483742" r:id="rId8"/>
    <p:sldLayoutId id="2147483731" r:id="rId9"/>
    <p:sldLayoutId id="2147483737" r:id="rId10"/>
    <p:sldLayoutId id="2147483743" r:id="rId11"/>
    <p:sldLayoutId id="2147483741" r:id="rId12"/>
    <p:sldLayoutId id="2147483747" r:id="rId13"/>
    <p:sldLayoutId id="2147483748" r:id="rId14"/>
    <p:sldLayoutId id="2147483749" r:id="rId15"/>
    <p:sldLayoutId id="2147483750" r:id="rId16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" Target="slide6.xml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slide" Target="slide7.xml"/><Relationship Id="rId5" Type="http://schemas.openxmlformats.org/officeDocument/2006/relationships/image" Target="../media/image19.pn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8F6DD528-3883-4879-B46A-0A0EE8016A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B9BF6F4F-A29A-499A-9A6A-3107D3F3F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213" y="840213"/>
            <a:ext cx="5177574" cy="51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6023B876-6FD8-4BBB-80A4-C8E5608285CA}"/>
              </a:ext>
            </a:extLst>
          </p:cNvPr>
          <p:cNvSpPr/>
          <p:nvPr/>
        </p:nvSpPr>
        <p:spPr>
          <a:xfrm>
            <a:off x="2277092" y="980969"/>
            <a:ext cx="1020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ข้อดี</a:t>
            </a:r>
            <a:endParaRPr lang="th-TH" sz="4400" dirty="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88C0057-62BA-4A5A-A760-509D3F6E58B4}"/>
              </a:ext>
            </a:extLst>
          </p:cNvPr>
          <p:cNvSpPr/>
          <p:nvPr/>
        </p:nvSpPr>
        <p:spPr>
          <a:xfrm>
            <a:off x="7986585" y="987577"/>
            <a:ext cx="1391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8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ข้อเสีย</a:t>
            </a:r>
            <a:endParaRPr lang="th-TH" sz="2800" dirty="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5EC2DC39-B0E4-44A8-8EAA-593829012971}"/>
              </a:ext>
            </a:extLst>
          </p:cNvPr>
          <p:cNvSpPr/>
          <p:nvPr/>
        </p:nvSpPr>
        <p:spPr>
          <a:xfrm>
            <a:off x="6608900" y="2243682"/>
            <a:ext cx="51155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28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อาจจะมี การทำงานช้า ข้อมูลน้อย </a:t>
            </a:r>
          </a:p>
          <a:p>
            <a:r>
              <a:rPr lang="th-TH" sz="28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     มีการผิดพลาดในระบบเล็กน้อย </a:t>
            </a:r>
          </a:p>
          <a:p>
            <a:r>
              <a:rPr lang="th-TH" sz="28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    เพราะเว็บไช</a:t>
            </a:r>
            <a:r>
              <a:rPr lang="th-TH" sz="2800" dirty="0" err="1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ต์</a:t>
            </a:r>
            <a:r>
              <a:rPr lang="th-TH" sz="28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กำลังอยู่ในการพัฒนาให้ดียิ่งขึ้น</a:t>
            </a:r>
            <a:endParaRPr lang="en-US" sz="2800" dirty="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01724C6C-123E-47E3-A7BB-A6487D5A1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5179102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19F5CEB-8F33-4227-9EE2-A19F3E5206BA}"/>
              </a:ext>
            </a:extLst>
          </p:cNvPr>
          <p:cNvSpPr/>
          <p:nvPr/>
        </p:nvSpPr>
        <p:spPr>
          <a:xfrm>
            <a:off x="467557" y="2238608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8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- สะดวกสบายในการสั่งซื้อสินค้าโดยสั่งผ่านโปรแกรม</a:t>
            </a:r>
          </a:p>
          <a:p>
            <a:endParaRPr lang="th-TH" sz="2800" dirty="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  <a:p>
            <a:r>
              <a:rPr lang="th-TH" sz="28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- มีเวลาเลือกซื้อสินค้า</a:t>
            </a:r>
          </a:p>
          <a:p>
            <a:endParaRPr lang="th-TH" sz="2800" dirty="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  <a:p>
            <a:r>
              <a:rPr lang="th-TH" sz="28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- คำนวณคิดค่าใช้จ่ายได้เร็วขึ้น </a:t>
            </a:r>
          </a:p>
          <a:p>
            <a:endParaRPr lang="th-TH" sz="2800" dirty="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  <a:p>
            <a:endParaRPr lang="th-TH" sz="2800" dirty="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  <a:p>
            <a:endParaRPr lang="th-TH" sz="2800" dirty="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  <a:p>
            <a:endParaRPr lang="th-TH" sz="2800" dirty="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63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54422" y="812816"/>
            <a:ext cx="2292909" cy="724247"/>
          </a:xfrm>
        </p:spPr>
        <p:txBody>
          <a:bodyPr>
            <a:noAutofit/>
          </a:bodyPr>
          <a:lstStyle/>
          <a:p>
            <a:r>
              <a:rPr lang="th-TH" sz="50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สมาชิก</a:t>
            </a:r>
            <a:endParaRPr lang="en-US" sz="5000" dirty="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</p:txBody>
      </p:sp>
      <p:grpSp>
        <p:nvGrpSpPr>
          <p:cNvPr id="3" name="Graphic 5338">
            <a:extLst>
              <a:ext uri="{FF2B5EF4-FFF2-40B4-BE49-F238E27FC236}">
                <a16:creationId xmlns:a16="http://schemas.microsoft.com/office/drawing/2014/main" id="{606A0C56-E22C-4494-991E-46C7891C9E9D}"/>
              </a:ext>
            </a:extLst>
          </p:cNvPr>
          <p:cNvGrpSpPr/>
          <p:nvPr/>
        </p:nvGrpSpPr>
        <p:grpSpPr>
          <a:xfrm>
            <a:off x="7247331" y="2235200"/>
            <a:ext cx="3581098" cy="3266752"/>
            <a:chOff x="6273521" y="3976679"/>
            <a:chExt cx="1106805" cy="100965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D32609D-36DC-4D1C-AB20-D326D7FA3A4E}"/>
                </a:ext>
              </a:extLst>
            </p:cNvPr>
            <p:cNvSpPr/>
            <p:nvPr/>
          </p:nvSpPr>
          <p:spPr>
            <a:xfrm>
              <a:off x="6273521" y="3976679"/>
              <a:ext cx="1009651" cy="1009650"/>
            </a:xfrm>
            <a:custGeom>
              <a:avLst/>
              <a:gdLst>
                <a:gd name="connsiteX0" fmla="*/ 992981 w 1009650"/>
                <a:gd name="connsiteY0" fmla="*/ 507206 h 1009650"/>
                <a:gd name="connsiteX1" fmla="*/ 507206 w 1009650"/>
                <a:gd name="connsiteY1" fmla="*/ 992981 h 1009650"/>
                <a:gd name="connsiteX2" fmla="*/ 21431 w 1009650"/>
                <a:gd name="connsiteY2" fmla="*/ 507206 h 1009650"/>
                <a:gd name="connsiteX3" fmla="*/ 507206 w 1009650"/>
                <a:gd name="connsiteY3" fmla="*/ 21431 h 1009650"/>
                <a:gd name="connsiteX4" fmla="*/ 992981 w 1009650"/>
                <a:gd name="connsiteY4" fmla="*/ 507206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009650">
                  <a:moveTo>
                    <a:pt x="992981" y="507206"/>
                  </a:moveTo>
                  <a:cubicBezTo>
                    <a:pt x="992981" y="775492"/>
                    <a:pt x="775492" y="992981"/>
                    <a:pt x="507206" y="992981"/>
                  </a:cubicBezTo>
                  <a:cubicBezTo>
                    <a:pt x="238920" y="992981"/>
                    <a:pt x="21431" y="775492"/>
                    <a:pt x="21431" y="507206"/>
                  </a:cubicBezTo>
                  <a:cubicBezTo>
                    <a:pt x="21431" y="238920"/>
                    <a:pt x="238920" y="21431"/>
                    <a:pt x="507206" y="21431"/>
                  </a:cubicBezTo>
                  <a:cubicBezTo>
                    <a:pt x="775492" y="21431"/>
                    <a:pt x="992981" y="238920"/>
                    <a:pt x="992981" y="507206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CB68324-F50B-498F-AEEA-EED7E2712CC2}"/>
                </a:ext>
              </a:extLst>
            </p:cNvPr>
            <p:cNvSpPr/>
            <p:nvPr/>
          </p:nvSpPr>
          <p:spPr>
            <a:xfrm>
              <a:off x="6408775" y="4110979"/>
              <a:ext cx="971551" cy="742950"/>
            </a:xfrm>
            <a:custGeom>
              <a:avLst/>
              <a:gdLst>
                <a:gd name="connsiteX0" fmla="*/ 909161 w 971550"/>
                <a:gd name="connsiteY0" fmla="*/ 312896 h 742950"/>
                <a:gd name="connsiteX1" fmla="*/ 718661 w 971550"/>
                <a:gd name="connsiteY1" fmla="*/ 322421 h 742950"/>
                <a:gd name="connsiteX2" fmla="*/ 371951 w 971550"/>
                <a:gd name="connsiteY2" fmla="*/ 21431 h 742950"/>
                <a:gd name="connsiteX3" fmla="*/ 21431 w 971550"/>
                <a:gd name="connsiteY3" fmla="*/ 371951 h 742950"/>
                <a:gd name="connsiteX4" fmla="*/ 371951 w 971550"/>
                <a:gd name="connsiteY4" fmla="*/ 722471 h 742950"/>
                <a:gd name="connsiteX5" fmla="*/ 718661 w 971550"/>
                <a:gd name="connsiteY5" fmla="*/ 422434 h 742950"/>
                <a:gd name="connsiteX6" fmla="*/ 909161 w 971550"/>
                <a:gd name="connsiteY6" fmla="*/ 431959 h 742950"/>
                <a:gd name="connsiteX7" fmla="*/ 959644 w 971550"/>
                <a:gd name="connsiteY7" fmla="*/ 371951 h 742950"/>
                <a:gd name="connsiteX8" fmla="*/ 909161 w 971550"/>
                <a:gd name="connsiteY8" fmla="*/ 31289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742950">
                  <a:moveTo>
                    <a:pt x="909161" y="312896"/>
                  </a:moveTo>
                  <a:lnTo>
                    <a:pt x="718661" y="322421"/>
                  </a:lnTo>
                  <a:cubicBezTo>
                    <a:pt x="693896" y="151924"/>
                    <a:pt x="548164" y="21431"/>
                    <a:pt x="371951" y="21431"/>
                  </a:cubicBezTo>
                  <a:cubicBezTo>
                    <a:pt x="178594" y="21431"/>
                    <a:pt x="21431" y="178594"/>
                    <a:pt x="21431" y="371951"/>
                  </a:cubicBezTo>
                  <a:cubicBezTo>
                    <a:pt x="21431" y="565309"/>
                    <a:pt x="178594" y="722471"/>
                    <a:pt x="371951" y="722471"/>
                  </a:cubicBezTo>
                  <a:cubicBezTo>
                    <a:pt x="548164" y="722471"/>
                    <a:pt x="694849" y="591979"/>
                    <a:pt x="718661" y="422434"/>
                  </a:cubicBezTo>
                  <a:lnTo>
                    <a:pt x="909161" y="431959"/>
                  </a:lnTo>
                  <a:cubicBezTo>
                    <a:pt x="936784" y="431959"/>
                    <a:pt x="959644" y="399574"/>
                    <a:pt x="959644" y="371951"/>
                  </a:cubicBezTo>
                  <a:cubicBezTo>
                    <a:pt x="959644" y="344329"/>
                    <a:pt x="936784" y="312896"/>
                    <a:pt x="909161" y="312896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3BB5436-8406-4D9E-B419-4F059BFB1D9C}"/>
                </a:ext>
              </a:extLst>
            </p:cNvPr>
            <p:cNvSpPr/>
            <p:nvPr/>
          </p:nvSpPr>
          <p:spPr>
            <a:xfrm>
              <a:off x="6481160" y="4184325"/>
              <a:ext cx="590551" cy="590549"/>
            </a:xfrm>
            <a:custGeom>
              <a:avLst/>
              <a:gdLst>
                <a:gd name="connsiteX0" fmla="*/ 577691 w 590550"/>
                <a:gd name="connsiteY0" fmla="*/ 299561 h 590550"/>
                <a:gd name="connsiteX1" fmla="*/ 299561 w 590550"/>
                <a:gd name="connsiteY1" fmla="*/ 577691 h 590550"/>
                <a:gd name="connsiteX2" fmla="*/ 21431 w 590550"/>
                <a:gd name="connsiteY2" fmla="*/ 299561 h 590550"/>
                <a:gd name="connsiteX3" fmla="*/ 299561 w 590550"/>
                <a:gd name="connsiteY3" fmla="*/ 21431 h 590550"/>
                <a:gd name="connsiteX4" fmla="*/ 577691 w 590550"/>
                <a:gd name="connsiteY4" fmla="*/ 299561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90550">
                  <a:moveTo>
                    <a:pt x="577691" y="299561"/>
                  </a:moveTo>
                  <a:cubicBezTo>
                    <a:pt x="577691" y="453168"/>
                    <a:pt x="453168" y="577691"/>
                    <a:pt x="299561" y="577691"/>
                  </a:cubicBezTo>
                  <a:cubicBezTo>
                    <a:pt x="145954" y="577691"/>
                    <a:pt x="21431" y="453168"/>
                    <a:pt x="21431" y="299561"/>
                  </a:cubicBezTo>
                  <a:cubicBezTo>
                    <a:pt x="21431" y="145954"/>
                    <a:pt x="145954" y="21431"/>
                    <a:pt x="299561" y="21431"/>
                  </a:cubicBezTo>
                  <a:cubicBezTo>
                    <a:pt x="453168" y="21431"/>
                    <a:pt x="577691" y="145954"/>
                    <a:pt x="577691" y="299561"/>
                  </a:cubicBez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EA4DC2A-C2FA-465C-A3A6-D5BD099CF2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9018809"/>
              </p:ext>
            </p:extLst>
          </p:nvPr>
        </p:nvGraphicFramePr>
        <p:xfrm>
          <a:off x="7792660" y="2779628"/>
          <a:ext cx="2206474" cy="2286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3462F4F-5371-4028-8DC7-3CE623D6BF77}"/>
              </a:ext>
            </a:extLst>
          </p:cNvPr>
          <p:cNvSpPr txBox="1"/>
          <p:nvPr/>
        </p:nvSpPr>
        <p:spPr>
          <a:xfrm>
            <a:off x="8090759" y="3991775"/>
            <a:ext cx="161027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COFFEE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aphic 3">
            <a:extLst>
              <a:ext uri="{FF2B5EF4-FFF2-40B4-BE49-F238E27FC236}">
                <a16:creationId xmlns:a16="http://schemas.microsoft.com/office/drawing/2014/main" id="{CA790565-F4FA-44AA-82C5-39327A15B6B6}"/>
              </a:ext>
            </a:extLst>
          </p:cNvPr>
          <p:cNvGrpSpPr/>
          <p:nvPr/>
        </p:nvGrpSpPr>
        <p:grpSpPr>
          <a:xfrm>
            <a:off x="8573298" y="3374225"/>
            <a:ext cx="602453" cy="620886"/>
            <a:chOff x="564614" y="1241658"/>
            <a:chExt cx="1797856" cy="1852863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4D032A8-A6A6-446D-9DF5-F12D3388A3DB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4DC3E76-3D67-4F51-8B53-B09CA5583407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8CEF067-4637-4BF0-931A-C8368250DCAA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6769C8-BF04-422E-8987-33998B4288E8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C46952-135A-4243-8471-EBD4B8100F29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E8357AA-ADE4-4751-941F-D3BE86B23291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75048" y="1911707"/>
            <a:ext cx="67032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นายภุรกร   ลือบานะ   6140204493</a:t>
            </a:r>
          </a:p>
          <a:p>
            <a:endParaRPr lang="th-TH" sz="4000" dirty="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  <a:p>
            <a:r>
              <a:rPr lang="th-TH" sz="40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นายพง</a:t>
            </a:r>
            <a:r>
              <a:rPr lang="th-TH" sz="4000" dirty="0" err="1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ษ์สุ</a:t>
            </a:r>
            <a:r>
              <a:rPr lang="th-TH" sz="40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มา</a:t>
            </a:r>
            <a:r>
              <a:rPr lang="th-TH" sz="4000" dirty="0" err="1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ลย์</a:t>
            </a:r>
            <a:r>
              <a:rPr lang="th-TH" sz="40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 เนื่องสุมา</a:t>
            </a:r>
            <a:r>
              <a:rPr lang="th-TH" sz="4000" dirty="0" err="1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ลย์</a:t>
            </a:r>
            <a:r>
              <a:rPr lang="th-TH" sz="40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  6140203867</a:t>
            </a:r>
          </a:p>
          <a:p>
            <a:endParaRPr lang="th-TH" sz="4000" dirty="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  <a:p>
            <a:r>
              <a:rPr lang="th-TH" sz="40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นายเจษฎารณ์   เดชผล   6140200129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C37DAA91-9754-437E-8187-41681CCE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2" y="3122827"/>
            <a:ext cx="8198096" cy="338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Graphic spid="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1693064-3324-4580-9F99-5445E218B1FD}"/>
              </a:ext>
            </a:extLst>
          </p:cNvPr>
          <p:cNvGrpSpPr/>
          <p:nvPr/>
        </p:nvGrpSpPr>
        <p:grpSpPr>
          <a:xfrm>
            <a:off x="-1" y="456578"/>
            <a:ext cx="11775143" cy="5944845"/>
            <a:chOff x="778430" y="817270"/>
            <a:chExt cx="7754010" cy="39147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4B59814-8486-4AF9-B001-35B42FE2B0DC}"/>
                </a:ext>
              </a:extLst>
            </p:cNvPr>
            <p:cNvCxnSpPr>
              <a:cxnSpLocks/>
            </p:cNvCxnSpPr>
            <p:nvPr/>
          </p:nvCxnSpPr>
          <p:spPr>
            <a:xfrm>
              <a:off x="778430" y="817270"/>
              <a:ext cx="775401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F08C5BD-A81E-4B08-BACA-DC9DB01D8B46}"/>
                </a:ext>
              </a:extLst>
            </p:cNvPr>
            <p:cNvCxnSpPr/>
            <p:nvPr/>
          </p:nvCxnSpPr>
          <p:spPr>
            <a:xfrm>
              <a:off x="8532440" y="817270"/>
              <a:ext cx="0" cy="391472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E572075-1A82-4417-AED4-16046E032A36}"/>
                </a:ext>
              </a:extLst>
            </p:cNvPr>
            <p:cNvCxnSpPr>
              <a:cxnSpLocks/>
            </p:cNvCxnSpPr>
            <p:nvPr/>
          </p:nvCxnSpPr>
          <p:spPr>
            <a:xfrm>
              <a:off x="1752478" y="4731989"/>
              <a:ext cx="6779962" cy="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AD80CB-10CD-41B0-9F43-02D1A14263A1}"/>
              </a:ext>
            </a:extLst>
          </p:cNvPr>
          <p:cNvGrpSpPr/>
          <p:nvPr/>
        </p:nvGrpSpPr>
        <p:grpSpPr>
          <a:xfrm>
            <a:off x="1305195" y="6077167"/>
            <a:ext cx="596540" cy="439966"/>
            <a:chOff x="3921051" y="4890545"/>
            <a:chExt cx="401671" cy="296244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43C144-87AF-472E-9540-ADD54854A905}"/>
                </a:ext>
              </a:extLst>
            </p:cNvPr>
            <p:cNvSpPr/>
            <p:nvPr/>
          </p:nvSpPr>
          <p:spPr>
            <a:xfrm>
              <a:off x="3921051" y="4982020"/>
              <a:ext cx="376332" cy="20476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7FF369-C477-49EF-8882-150E6D10A456}"/>
                </a:ext>
              </a:extLst>
            </p:cNvPr>
            <p:cNvSpPr/>
            <p:nvPr/>
          </p:nvSpPr>
          <p:spPr>
            <a:xfrm>
              <a:off x="4062610" y="4890545"/>
              <a:ext cx="260112" cy="221372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794072" y="1710516"/>
            <a:ext cx="600513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800" b="1" i="1" dirty="0">
                <a:solidFill>
                  <a:schemeClr val="bg1"/>
                </a:solidFill>
                <a:latin typeface="Bradley Hand ITC" pitchFamily="66" charset="0"/>
                <a:cs typeface="Arial" pitchFamily="34" charset="0"/>
              </a:rPr>
              <a:t>Thank You</a:t>
            </a:r>
            <a:endParaRPr lang="ko-KR" altLang="en-US" sz="8800" b="1" i="1" dirty="0">
              <a:solidFill>
                <a:schemeClr val="bg1"/>
              </a:solidFill>
              <a:latin typeface="Bradley Hand ITC" pitchFamily="66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93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zoom dir="in"/>
      </p:transition>
    </mc:Choice>
    <mc:Fallback xmlns="">
      <p:transition spd="slow">
        <p:zoom dir="in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1BBD4-340D-4316-AF99-15BC270A22B2}"/>
              </a:ext>
            </a:extLst>
          </p:cNvPr>
          <p:cNvGrpSpPr/>
          <p:nvPr/>
        </p:nvGrpSpPr>
        <p:grpSpPr>
          <a:xfrm>
            <a:off x="758487" y="3842238"/>
            <a:ext cx="3887756" cy="1331977"/>
            <a:chOff x="758487" y="3842238"/>
            <a:chExt cx="3887756" cy="1331977"/>
          </a:xfrm>
          <a:solidFill>
            <a:schemeClr val="accent2"/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89FC71E-AD75-4BCA-AD3B-A5F890DC6741}"/>
                </a:ext>
              </a:extLst>
            </p:cNvPr>
            <p:cNvCxnSpPr/>
            <p:nvPr/>
          </p:nvCxnSpPr>
          <p:spPr>
            <a:xfrm>
              <a:off x="782125" y="3842238"/>
              <a:ext cx="3840480" cy="0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DDFEB64-4DD7-46C8-AEC0-C1F78FD00FEF}"/>
                </a:ext>
              </a:extLst>
            </p:cNvPr>
            <p:cNvCxnSpPr/>
            <p:nvPr/>
          </p:nvCxnSpPr>
          <p:spPr>
            <a:xfrm>
              <a:off x="782125" y="5174215"/>
              <a:ext cx="3840480" cy="0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75438C7-A312-4103-A996-1E8274FF9FEE}"/>
                </a:ext>
              </a:extLst>
            </p:cNvPr>
            <p:cNvGrpSpPr/>
            <p:nvPr/>
          </p:nvGrpSpPr>
          <p:grpSpPr>
            <a:xfrm>
              <a:off x="758487" y="4085796"/>
              <a:ext cx="3887756" cy="844862"/>
              <a:chOff x="8410375" y="4380024"/>
              <a:chExt cx="1601290" cy="347982"/>
            </a:xfrm>
            <a:grpFill/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FB049D-887A-47CB-B0DC-60E6237655C4}"/>
                  </a:ext>
                </a:extLst>
              </p:cNvPr>
              <p:cNvSpPr txBox="1"/>
              <p:nvPr/>
            </p:nvSpPr>
            <p:spPr>
              <a:xfrm>
                <a:off x="8410375" y="4384798"/>
                <a:ext cx="293564" cy="338435"/>
              </a:xfrm>
              <a:custGeom>
                <a:avLst/>
                <a:gdLst/>
                <a:ahLst/>
                <a:cxnLst/>
                <a:rect l="l" t="t" r="r" b="b"/>
                <a:pathLst>
                  <a:path w="293564" h="338435">
                    <a:moveTo>
                      <a:pt x="153144" y="0"/>
                    </a:moveTo>
                    <a:cubicBezTo>
                      <a:pt x="188863" y="0"/>
                      <a:pt x="218257" y="8074"/>
                      <a:pt x="241325" y="24221"/>
                    </a:cubicBezTo>
                    <a:cubicBezTo>
                      <a:pt x="264393" y="40369"/>
                      <a:pt x="280541" y="64293"/>
                      <a:pt x="289769" y="95994"/>
                    </a:cubicBezTo>
                    <a:lnTo>
                      <a:pt x="224582" y="111621"/>
                    </a:lnTo>
                    <a:cubicBezTo>
                      <a:pt x="213718" y="75009"/>
                      <a:pt x="189607" y="56703"/>
                      <a:pt x="152251" y="56703"/>
                    </a:cubicBezTo>
                    <a:cubicBezTo>
                      <a:pt x="134243" y="56703"/>
                      <a:pt x="118914" y="61466"/>
                      <a:pt x="106264" y="70991"/>
                    </a:cubicBezTo>
                    <a:cubicBezTo>
                      <a:pt x="93613" y="80516"/>
                      <a:pt x="84088" y="93650"/>
                      <a:pt x="77689" y="110393"/>
                    </a:cubicBezTo>
                    <a:cubicBezTo>
                      <a:pt x="71289" y="127136"/>
                      <a:pt x="68089" y="146298"/>
                      <a:pt x="68089" y="167878"/>
                    </a:cubicBezTo>
                    <a:cubicBezTo>
                      <a:pt x="68089" y="190946"/>
                      <a:pt x="71363" y="211038"/>
                      <a:pt x="77912" y="228153"/>
                    </a:cubicBezTo>
                    <a:cubicBezTo>
                      <a:pt x="84460" y="245268"/>
                      <a:pt x="93985" y="258477"/>
                      <a:pt x="106487" y="267779"/>
                    </a:cubicBezTo>
                    <a:cubicBezTo>
                      <a:pt x="118988" y="277080"/>
                      <a:pt x="133946" y="281731"/>
                      <a:pt x="151359" y="281731"/>
                    </a:cubicBezTo>
                    <a:cubicBezTo>
                      <a:pt x="163562" y="281731"/>
                      <a:pt x="174873" y="279052"/>
                      <a:pt x="185291" y="273695"/>
                    </a:cubicBezTo>
                    <a:cubicBezTo>
                      <a:pt x="195709" y="268337"/>
                      <a:pt x="204602" y="260672"/>
                      <a:pt x="211969" y="250701"/>
                    </a:cubicBezTo>
                    <a:cubicBezTo>
                      <a:pt x="219336" y="240729"/>
                      <a:pt x="224731" y="228972"/>
                      <a:pt x="228154" y="215428"/>
                    </a:cubicBezTo>
                    <a:lnTo>
                      <a:pt x="293564" y="230832"/>
                    </a:lnTo>
                    <a:cubicBezTo>
                      <a:pt x="288504" y="252412"/>
                      <a:pt x="279686" y="271276"/>
                      <a:pt x="267110" y="287424"/>
                    </a:cubicBezTo>
                    <a:cubicBezTo>
                      <a:pt x="254534" y="303572"/>
                      <a:pt x="238572" y="316111"/>
                      <a:pt x="219224" y="325040"/>
                    </a:cubicBezTo>
                    <a:cubicBezTo>
                      <a:pt x="199877" y="333970"/>
                      <a:pt x="177850" y="338435"/>
                      <a:pt x="153144" y="338435"/>
                    </a:cubicBezTo>
                    <a:cubicBezTo>
                      <a:pt x="120998" y="338435"/>
                      <a:pt x="93464" y="331589"/>
                      <a:pt x="70545" y="317897"/>
                    </a:cubicBezTo>
                    <a:cubicBezTo>
                      <a:pt x="47625" y="304204"/>
                      <a:pt x="30138" y="284447"/>
                      <a:pt x="18083" y="258626"/>
                    </a:cubicBezTo>
                    <a:cubicBezTo>
                      <a:pt x="6028" y="232804"/>
                      <a:pt x="0" y="202108"/>
                      <a:pt x="0" y="166538"/>
                    </a:cubicBezTo>
                    <a:cubicBezTo>
                      <a:pt x="0" y="132457"/>
                      <a:pt x="6214" y="102877"/>
                      <a:pt x="18641" y="77800"/>
                    </a:cubicBezTo>
                    <a:cubicBezTo>
                      <a:pt x="31068" y="52722"/>
                      <a:pt x="48816" y="33486"/>
                      <a:pt x="71884" y="20091"/>
                    </a:cubicBezTo>
                    <a:cubicBezTo>
                      <a:pt x="94953" y="6697"/>
                      <a:pt x="122039" y="0"/>
                      <a:pt x="1531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74244F-2D34-4B05-B3B1-5D336F001C79}"/>
                  </a:ext>
                </a:extLst>
              </p:cNvPr>
              <p:cNvSpPr txBox="1"/>
              <p:nvPr/>
            </p:nvSpPr>
            <p:spPr>
              <a:xfrm>
                <a:off x="9092141" y="4390379"/>
                <a:ext cx="21989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19893" h="327273">
                    <a:moveTo>
                      <a:pt x="0" y="0"/>
                    </a:moveTo>
                    <a:lnTo>
                      <a:pt x="219893" y="0"/>
                    </a:lnTo>
                    <a:lnTo>
                      <a:pt x="219893" y="55364"/>
                    </a:lnTo>
                    <a:lnTo>
                      <a:pt x="65633" y="55364"/>
                    </a:lnTo>
                    <a:lnTo>
                      <a:pt x="65633" y="136401"/>
                    </a:lnTo>
                    <a:lnTo>
                      <a:pt x="202927" y="136401"/>
                    </a:lnTo>
                    <a:lnTo>
                      <a:pt x="202927" y="191541"/>
                    </a:lnTo>
                    <a:lnTo>
                      <a:pt x="65633" y="191541"/>
                    </a:lnTo>
                    <a:lnTo>
                      <a:pt x="6563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F4F980-B002-46FC-A3C0-331C45F841E1}"/>
                  </a:ext>
                </a:extLst>
              </p:cNvPr>
              <p:cNvSpPr txBox="1"/>
              <p:nvPr/>
            </p:nvSpPr>
            <p:spPr>
              <a:xfrm>
                <a:off x="9572147" y="4390379"/>
                <a:ext cx="20970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09703" h="327273">
                    <a:moveTo>
                      <a:pt x="0" y="0"/>
                    </a:moveTo>
                    <a:lnTo>
                      <a:pt x="209703" y="0"/>
                    </a:lnTo>
                    <a:lnTo>
                      <a:pt x="209703" y="55364"/>
                    </a:lnTo>
                    <a:lnTo>
                      <a:pt x="65857" y="55364"/>
                    </a:lnTo>
                    <a:lnTo>
                      <a:pt x="65857" y="130150"/>
                    </a:lnTo>
                    <a:lnTo>
                      <a:pt x="203374" y="130150"/>
                    </a:lnTo>
                    <a:lnTo>
                      <a:pt x="203374" y="185514"/>
                    </a:lnTo>
                    <a:lnTo>
                      <a:pt x="65857" y="185514"/>
                    </a:lnTo>
                    <a:lnTo>
                      <a:pt x="65857" y="271909"/>
                    </a:lnTo>
                    <a:lnTo>
                      <a:pt x="209703" y="271909"/>
                    </a:lnTo>
                    <a:lnTo>
                      <a:pt x="20970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A95EE38-4E31-430B-96A2-8BEFCC3528F9}"/>
                  </a:ext>
                </a:extLst>
              </p:cNvPr>
              <p:cNvSpPr/>
              <p:nvPr/>
            </p:nvSpPr>
            <p:spPr>
              <a:xfrm rot="713083">
                <a:off x="8725783" y="4380024"/>
                <a:ext cx="326930" cy="347982"/>
              </a:xfrm>
              <a:custGeom>
                <a:avLst/>
                <a:gdLst>
                  <a:gd name="connsiteX0" fmla="*/ 66033 w 406557"/>
                  <a:gd name="connsiteY0" fmla="*/ 17920 h 432737"/>
                  <a:gd name="connsiteX1" fmla="*/ 97099 w 406557"/>
                  <a:gd name="connsiteY1" fmla="*/ 4385 h 432737"/>
                  <a:gd name="connsiteX2" fmla="*/ 132224 w 406557"/>
                  <a:gd name="connsiteY2" fmla="*/ 2 h 432737"/>
                  <a:gd name="connsiteX3" fmla="*/ 213818 w 406557"/>
                  <a:gd name="connsiteY3" fmla="*/ 19789 h 432737"/>
                  <a:gd name="connsiteX4" fmla="*/ 334727 w 406557"/>
                  <a:gd name="connsiteY4" fmla="*/ 120074 h 432737"/>
                  <a:gd name="connsiteX5" fmla="*/ 376749 w 406557"/>
                  <a:gd name="connsiteY5" fmla="*/ 198188 h 432737"/>
                  <a:gd name="connsiteX6" fmla="*/ 402851 w 406557"/>
                  <a:gd name="connsiteY6" fmla="*/ 281844 h 432737"/>
                  <a:gd name="connsiteX7" fmla="*/ 401756 w 406557"/>
                  <a:gd name="connsiteY7" fmla="*/ 358153 h 432737"/>
                  <a:gd name="connsiteX8" fmla="*/ 393571 w 406557"/>
                  <a:gd name="connsiteY8" fmla="*/ 380131 h 432737"/>
                  <a:gd name="connsiteX9" fmla="*/ 389639 w 406557"/>
                  <a:gd name="connsiteY9" fmla="*/ 382129 h 432737"/>
                  <a:gd name="connsiteX10" fmla="*/ 359734 w 406557"/>
                  <a:gd name="connsiteY10" fmla="*/ 366403 h 432737"/>
                  <a:gd name="connsiteX11" fmla="*/ 321128 w 406557"/>
                  <a:gd name="connsiteY11" fmla="*/ 325477 h 432737"/>
                  <a:gd name="connsiteX12" fmla="*/ 264154 w 406557"/>
                  <a:gd name="connsiteY12" fmla="*/ 248652 h 432737"/>
                  <a:gd name="connsiteX13" fmla="*/ 221874 w 406557"/>
                  <a:gd name="connsiteY13" fmla="*/ 197543 h 432737"/>
                  <a:gd name="connsiteX14" fmla="*/ 180304 w 406557"/>
                  <a:gd name="connsiteY14" fmla="*/ 164093 h 432737"/>
                  <a:gd name="connsiteX15" fmla="*/ 102706 w 406557"/>
                  <a:gd name="connsiteY15" fmla="*/ 105508 h 432737"/>
                  <a:gd name="connsiteX16" fmla="*/ 66098 w 406557"/>
                  <a:gd name="connsiteY16" fmla="*/ 67611 h 432737"/>
                  <a:gd name="connsiteX17" fmla="*/ 56366 w 406557"/>
                  <a:gd name="connsiteY17" fmla="*/ 49243 h 432737"/>
                  <a:gd name="connsiteX18" fmla="*/ 66033 w 406557"/>
                  <a:gd name="connsiteY18" fmla="*/ 17920 h 432737"/>
                  <a:gd name="connsiteX19" fmla="*/ 16604 w 406557"/>
                  <a:gd name="connsiteY19" fmla="*/ 55370 h 432737"/>
                  <a:gd name="connsiteX20" fmla="*/ 30808 w 406557"/>
                  <a:gd name="connsiteY20" fmla="*/ 56812 h 432737"/>
                  <a:gd name="connsiteX21" fmla="*/ 50207 w 406557"/>
                  <a:gd name="connsiteY21" fmla="*/ 69831 h 432737"/>
                  <a:gd name="connsiteX22" fmla="*/ 94098 w 406557"/>
                  <a:gd name="connsiteY22" fmla="*/ 119006 h 432737"/>
                  <a:gd name="connsiteX23" fmla="*/ 151330 w 406557"/>
                  <a:gd name="connsiteY23" fmla="*/ 196862 h 432737"/>
                  <a:gd name="connsiteX24" fmla="*/ 213332 w 406557"/>
                  <a:gd name="connsiteY24" fmla="*/ 259573 h 432737"/>
                  <a:gd name="connsiteX25" fmla="*/ 293831 w 406557"/>
                  <a:gd name="connsiteY25" fmla="*/ 319705 h 432737"/>
                  <a:gd name="connsiteX26" fmla="*/ 337141 w 406557"/>
                  <a:gd name="connsiteY26" fmla="*/ 359535 h 432737"/>
                  <a:gd name="connsiteX27" fmla="*/ 351901 w 406557"/>
                  <a:gd name="connsiteY27" fmla="*/ 385638 h 432737"/>
                  <a:gd name="connsiteX28" fmla="*/ 345262 w 406557"/>
                  <a:gd name="connsiteY28" fmla="*/ 410967 h 432737"/>
                  <a:gd name="connsiteX29" fmla="*/ 310523 w 406557"/>
                  <a:gd name="connsiteY29" fmla="*/ 429464 h 432737"/>
                  <a:gd name="connsiteX30" fmla="*/ 248135 w 406557"/>
                  <a:gd name="connsiteY30" fmla="*/ 429915 h 432737"/>
                  <a:gd name="connsiteX31" fmla="*/ 112208 w 406557"/>
                  <a:gd name="connsiteY31" fmla="*/ 358182 h 432737"/>
                  <a:gd name="connsiteX32" fmla="*/ 7541 w 406557"/>
                  <a:gd name="connsiteY32" fmla="*/ 174369 h 432737"/>
                  <a:gd name="connsiteX33" fmla="*/ 580 w 406557"/>
                  <a:gd name="connsiteY33" fmla="*/ 126354 h 432737"/>
                  <a:gd name="connsiteX34" fmla="*/ 0 w 406557"/>
                  <a:gd name="connsiteY34" fmla="*/ 122938 h 432737"/>
                  <a:gd name="connsiteX35" fmla="*/ 0 w 406557"/>
                  <a:gd name="connsiteY35" fmla="*/ 102894 h 432737"/>
                  <a:gd name="connsiteX36" fmla="*/ 2062 w 406557"/>
                  <a:gd name="connsiteY36" fmla="*/ 85041 h 432737"/>
                  <a:gd name="connsiteX37" fmla="*/ 7090 w 406557"/>
                  <a:gd name="connsiteY37" fmla="*/ 66157 h 432737"/>
                  <a:gd name="connsiteX38" fmla="*/ 16604 w 406557"/>
                  <a:gd name="connsiteY38" fmla="*/ 55370 h 432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6557" h="432737">
                    <a:moveTo>
                      <a:pt x="66033" y="17920"/>
                    </a:moveTo>
                    <a:cubicBezTo>
                      <a:pt x="75250" y="10895"/>
                      <a:pt x="86078" y="7285"/>
                      <a:pt x="97099" y="4385"/>
                    </a:cubicBezTo>
                    <a:cubicBezTo>
                      <a:pt x="108635" y="1227"/>
                      <a:pt x="120365" y="-62"/>
                      <a:pt x="132224" y="2"/>
                    </a:cubicBezTo>
                    <a:cubicBezTo>
                      <a:pt x="161033" y="67"/>
                      <a:pt x="188103" y="7479"/>
                      <a:pt x="213818" y="19789"/>
                    </a:cubicBezTo>
                    <a:cubicBezTo>
                      <a:pt x="262543" y="42991"/>
                      <a:pt x="303211" y="76183"/>
                      <a:pt x="334727" y="120074"/>
                    </a:cubicBezTo>
                    <a:cubicBezTo>
                      <a:pt x="352064" y="144178"/>
                      <a:pt x="364954" y="170989"/>
                      <a:pt x="376749" y="198188"/>
                    </a:cubicBezTo>
                    <a:cubicBezTo>
                      <a:pt x="388414" y="225128"/>
                      <a:pt x="397760" y="252842"/>
                      <a:pt x="402851" y="281844"/>
                    </a:cubicBezTo>
                    <a:cubicBezTo>
                      <a:pt x="407363" y="307366"/>
                      <a:pt x="408587" y="332889"/>
                      <a:pt x="401756" y="358153"/>
                    </a:cubicBezTo>
                    <a:cubicBezTo>
                      <a:pt x="399758" y="365694"/>
                      <a:pt x="396342" y="372784"/>
                      <a:pt x="393571" y="380131"/>
                    </a:cubicBezTo>
                    <a:cubicBezTo>
                      <a:pt x="392861" y="382065"/>
                      <a:pt x="391702" y="382580"/>
                      <a:pt x="389639" y="382129"/>
                    </a:cubicBezTo>
                    <a:cubicBezTo>
                      <a:pt x="378231" y="379616"/>
                      <a:pt x="368628" y="373557"/>
                      <a:pt x="359734" y="366403"/>
                    </a:cubicBezTo>
                    <a:cubicBezTo>
                      <a:pt x="344975" y="354544"/>
                      <a:pt x="332536" y="340430"/>
                      <a:pt x="321128" y="325477"/>
                    </a:cubicBezTo>
                    <a:cubicBezTo>
                      <a:pt x="301857" y="300084"/>
                      <a:pt x="283167" y="274239"/>
                      <a:pt x="264154" y="248652"/>
                    </a:cubicBezTo>
                    <a:cubicBezTo>
                      <a:pt x="250942" y="230864"/>
                      <a:pt x="237278" y="213527"/>
                      <a:pt x="221874" y="197543"/>
                    </a:cubicBezTo>
                    <a:cubicBezTo>
                      <a:pt x="209371" y="184653"/>
                      <a:pt x="194741" y="174470"/>
                      <a:pt x="180304" y="164093"/>
                    </a:cubicBezTo>
                    <a:cubicBezTo>
                      <a:pt x="154008" y="145081"/>
                      <a:pt x="127390" y="126583"/>
                      <a:pt x="102706" y="105508"/>
                    </a:cubicBezTo>
                    <a:cubicBezTo>
                      <a:pt x="89300" y="94036"/>
                      <a:pt x="76216" y="82177"/>
                      <a:pt x="66098" y="67611"/>
                    </a:cubicBezTo>
                    <a:cubicBezTo>
                      <a:pt x="62166" y="61939"/>
                      <a:pt x="58751" y="55687"/>
                      <a:pt x="56366" y="49243"/>
                    </a:cubicBezTo>
                    <a:cubicBezTo>
                      <a:pt x="51790" y="36739"/>
                      <a:pt x="55463" y="25976"/>
                      <a:pt x="66033" y="17920"/>
                    </a:cubicBezTo>
                    <a:close/>
                    <a:moveTo>
                      <a:pt x="16604" y="55370"/>
                    </a:moveTo>
                    <a:cubicBezTo>
                      <a:pt x="20624" y="53766"/>
                      <a:pt x="25426" y="54202"/>
                      <a:pt x="30808" y="56812"/>
                    </a:cubicBezTo>
                    <a:cubicBezTo>
                      <a:pt x="37768" y="60163"/>
                      <a:pt x="44342" y="64739"/>
                      <a:pt x="50207" y="69831"/>
                    </a:cubicBezTo>
                    <a:cubicBezTo>
                      <a:pt x="66964" y="84267"/>
                      <a:pt x="80885" y="101411"/>
                      <a:pt x="94098" y="119006"/>
                    </a:cubicBezTo>
                    <a:cubicBezTo>
                      <a:pt x="113497" y="144722"/>
                      <a:pt x="132704" y="170567"/>
                      <a:pt x="151330" y="196862"/>
                    </a:cubicBezTo>
                    <a:cubicBezTo>
                      <a:pt x="168603" y="221225"/>
                      <a:pt x="189421" y="241849"/>
                      <a:pt x="213332" y="259573"/>
                    </a:cubicBezTo>
                    <a:cubicBezTo>
                      <a:pt x="240272" y="279488"/>
                      <a:pt x="267148" y="299467"/>
                      <a:pt x="293831" y="319705"/>
                    </a:cubicBezTo>
                    <a:cubicBezTo>
                      <a:pt x="309492" y="331628"/>
                      <a:pt x="324445" y="344389"/>
                      <a:pt x="337141" y="359535"/>
                    </a:cubicBezTo>
                    <a:cubicBezTo>
                      <a:pt x="343651" y="367334"/>
                      <a:pt x="349451" y="375584"/>
                      <a:pt x="351901" y="385638"/>
                    </a:cubicBezTo>
                    <a:cubicBezTo>
                      <a:pt x="354221" y="395241"/>
                      <a:pt x="351965" y="403748"/>
                      <a:pt x="345262" y="410967"/>
                    </a:cubicBezTo>
                    <a:cubicBezTo>
                      <a:pt x="335853" y="421150"/>
                      <a:pt x="323736" y="426435"/>
                      <a:pt x="310523" y="429464"/>
                    </a:cubicBezTo>
                    <a:cubicBezTo>
                      <a:pt x="289770" y="434233"/>
                      <a:pt x="268953" y="433266"/>
                      <a:pt x="248135" y="429915"/>
                    </a:cubicBezTo>
                    <a:cubicBezTo>
                      <a:pt x="194834" y="421214"/>
                      <a:pt x="150363" y="395434"/>
                      <a:pt x="112208" y="358182"/>
                    </a:cubicBezTo>
                    <a:cubicBezTo>
                      <a:pt x="59810" y="307073"/>
                      <a:pt x="24878" y="245651"/>
                      <a:pt x="7541" y="174369"/>
                    </a:cubicBezTo>
                    <a:cubicBezTo>
                      <a:pt x="3738" y="158579"/>
                      <a:pt x="1354" y="142595"/>
                      <a:pt x="580" y="126354"/>
                    </a:cubicBezTo>
                    <a:cubicBezTo>
                      <a:pt x="516" y="125194"/>
                      <a:pt x="193" y="124033"/>
                      <a:pt x="0" y="122938"/>
                    </a:cubicBezTo>
                    <a:cubicBezTo>
                      <a:pt x="0" y="116235"/>
                      <a:pt x="0" y="109597"/>
                      <a:pt x="0" y="102894"/>
                    </a:cubicBezTo>
                    <a:cubicBezTo>
                      <a:pt x="645" y="96964"/>
                      <a:pt x="967" y="90906"/>
                      <a:pt x="2062" y="85041"/>
                    </a:cubicBezTo>
                    <a:cubicBezTo>
                      <a:pt x="3287" y="78661"/>
                      <a:pt x="4640" y="72151"/>
                      <a:pt x="7090" y="66157"/>
                    </a:cubicBezTo>
                    <a:cubicBezTo>
                      <a:pt x="9345" y="60614"/>
                      <a:pt x="12584" y="56973"/>
                      <a:pt x="16604" y="55370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26F8D8-F06F-4DB2-9658-284A88B41C34}"/>
                  </a:ext>
                </a:extLst>
              </p:cNvPr>
              <p:cNvSpPr txBox="1"/>
              <p:nvPr/>
            </p:nvSpPr>
            <p:spPr>
              <a:xfrm>
                <a:off x="9332144" y="4390379"/>
                <a:ext cx="21989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19893" h="327273">
                    <a:moveTo>
                      <a:pt x="0" y="0"/>
                    </a:moveTo>
                    <a:lnTo>
                      <a:pt x="219893" y="0"/>
                    </a:lnTo>
                    <a:lnTo>
                      <a:pt x="219893" y="55364"/>
                    </a:lnTo>
                    <a:lnTo>
                      <a:pt x="65633" y="55364"/>
                    </a:lnTo>
                    <a:lnTo>
                      <a:pt x="65633" y="136401"/>
                    </a:lnTo>
                    <a:lnTo>
                      <a:pt x="202927" y="136401"/>
                    </a:lnTo>
                    <a:lnTo>
                      <a:pt x="202927" y="191541"/>
                    </a:lnTo>
                    <a:lnTo>
                      <a:pt x="65633" y="191541"/>
                    </a:lnTo>
                    <a:lnTo>
                      <a:pt x="6563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079B3-9DB8-4D49-8D4B-2CA6B07CFEB7}"/>
                  </a:ext>
                </a:extLst>
              </p:cNvPr>
              <p:cNvSpPr txBox="1"/>
              <p:nvPr/>
            </p:nvSpPr>
            <p:spPr>
              <a:xfrm>
                <a:off x="9801962" y="4390379"/>
                <a:ext cx="20970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09703" h="327273">
                    <a:moveTo>
                      <a:pt x="0" y="0"/>
                    </a:moveTo>
                    <a:lnTo>
                      <a:pt x="209703" y="0"/>
                    </a:lnTo>
                    <a:lnTo>
                      <a:pt x="209703" y="55364"/>
                    </a:lnTo>
                    <a:lnTo>
                      <a:pt x="65857" y="55364"/>
                    </a:lnTo>
                    <a:lnTo>
                      <a:pt x="65857" y="130150"/>
                    </a:lnTo>
                    <a:lnTo>
                      <a:pt x="203374" y="130150"/>
                    </a:lnTo>
                    <a:lnTo>
                      <a:pt x="203374" y="185514"/>
                    </a:lnTo>
                    <a:lnTo>
                      <a:pt x="65857" y="185514"/>
                    </a:lnTo>
                    <a:lnTo>
                      <a:pt x="65857" y="271909"/>
                    </a:lnTo>
                    <a:lnTo>
                      <a:pt x="209703" y="271909"/>
                    </a:lnTo>
                    <a:lnTo>
                      <a:pt x="20970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17" name="สี่เหลี่ยมผืนผ้า 16"/>
          <p:cNvSpPr/>
          <p:nvPr/>
        </p:nvSpPr>
        <p:spPr>
          <a:xfrm>
            <a:off x="4749799" y="1219201"/>
            <a:ext cx="7069668" cy="101566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>
                    <a:lumMod val="60000"/>
                    <a:lumOff val="40000"/>
                  </a:schemeClr>
                </a:solidFill>
                <a:latin typeface="Bradley Hand ITC" pitchFamily="66" charset="0"/>
                <a:cs typeface="Arial" pitchFamily="34" charset="0"/>
              </a:rPr>
              <a:t>CAFÉ APPLICATION</a:t>
            </a:r>
            <a:endParaRPr lang="ko-KR" altLang="en-US" sz="6000" dirty="0">
              <a:solidFill>
                <a:schemeClr val="accent2">
                  <a:lumMod val="60000"/>
                  <a:lumOff val="40000"/>
                </a:schemeClr>
              </a:solidFill>
              <a:latin typeface="Bradley Hand ITC" pitchFamily="66" charset="0"/>
              <a:cs typeface="Arial" pitchFamily="34" charset="0"/>
            </a:endParaRP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39BAF193-1160-4BED-8F40-8ED34EB08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" y="492804"/>
            <a:ext cx="1599958" cy="159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5989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29D0A9-D0A3-4547-940B-839E9E27BCB1}"/>
              </a:ext>
            </a:extLst>
          </p:cNvPr>
          <p:cNvSpPr/>
          <p:nvPr/>
        </p:nvSpPr>
        <p:spPr>
          <a:xfrm>
            <a:off x="5029200" y="0"/>
            <a:ext cx="71628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50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923264" y="287742"/>
            <a:ext cx="2827468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5000" dirty="0">
                <a:solidFill>
                  <a:schemeClr val="bg1"/>
                </a:solidFill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จุดประสงค์</a:t>
            </a:r>
            <a:endParaRPr lang="ko-KR" altLang="en-US" sz="5000" dirty="0">
              <a:solidFill>
                <a:schemeClr val="bg1"/>
              </a:solidFill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C8FE3-03DE-40BB-86AD-3AEE0A31EC8C}"/>
              </a:ext>
            </a:extLst>
          </p:cNvPr>
          <p:cNvSpPr txBox="1"/>
          <p:nvPr/>
        </p:nvSpPr>
        <p:spPr>
          <a:xfrm>
            <a:off x="5407381" y="1235510"/>
            <a:ext cx="6306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เพื่ออำนวยความสะดวกกับลูกค้า ที่มาสั่งกาแฟ</a:t>
            </a:r>
          </a:p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ประหยัดเวลาลงในการรอรับสินค้า </a:t>
            </a:r>
          </a:p>
          <a:p>
            <a:pPr marL="457200" indent="-457200">
              <a:buFontTx/>
              <a:buChar char="-"/>
            </a:pPr>
            <a:r>
              <a:rPr lang="th-TH" sz="3200" dirty="0">
                <a:solidFill>
                  <a:schemeClr val="bg1"/>
                </a:solidFill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ออเดอร์รวดเร็ว เข้าใจง่าย</a:t>
            </a:r>
          </a:p>
          <a:p>
            <a:r>
              <a:rPr lang="th-TH" sz="3200" dirty="0">
                <a:solidFill>
                  <a:schemeClr val="bg1"/>
                </a:solidFill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	</a:t>
            </a:r>
          </a:p>
          <a:p>
            <a:r>
              <a:rPr lang="th-TH" sz="3200" dirty="0">
                <a:solidFill>
                  <a:schemeClr val="bg1"/>
                </a:solidFill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	ดังนั้นเราจึงนำเสนอแอป </a:t>
            </a:r>
            <a:r>
              <a:rPr lang="en-US" sz="3200" dirty="0">
                <a:solidFill>
                  <a:schemeClr val="bg1"/>
                </a:solidFill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coffee app </a:t>
            </a:r>
            <a:r>
              <a:rPr lang="th-TH" sz="3200" dirty="0">
                <a:solidFill>
                  <a:schemeClr val="bg1"/>
                </a:solidFill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เพื่อผลประโยชน์สูงสุดในบริการลูกค้า</a:t>
            </a:r>
            <a:endParaRPr lang="en-US" sz="3200" dirty="0">
              <a:solidFill>
                <a:schemeClr val="bg1"/>
              </a:solidFill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  <a:p>
            <a:endParaRPr lang="th-TH" sz="3200" dirty="0">
              <a:solidFill>
                <a:schemeClr val="bg1"/>
              </a:solidFill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  <a:p>
            <a:pPr marL="342900" indent="-342900">
              <a:buFontTx/>
              <a:buChar char="-"/>
            </a:pPr>
            <a:endParaRPr lang="th-TH" sz="3200" dirty="0">
              <a:solidFill>
                <a:schemeClr val="bg1"/>
              </a:solidFill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  <a:p>
            <a:endParaRPr lang="th-TH" sz="3200" dirty="0">
              <a:solidFill>
                <a:schemeClr val="bg1"/>
              </a:solidFill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8CD8A9E-D297-4A46-B5D7-D206D55AD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480" y="4804853"/>
            <a:ext cx="1735574" cy="17355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E28759B-EC64-4A55-B546-F35F6C98E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12" y="4718859"/>
            <a:ext cx="914019" cy="6525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B5B7AE5-7AF3-404F-BAC6-740CF04E5E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098" y="4238279"/>
            <a:ext cx="1735574" cy="17355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71ECE2-B839-4694-ADB0-BF79C6685D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673" y="4046336"/>
            <a:ext cx="768096" cy="685800"/>
          </a:xfrm>
          <a:prstGeom prst="rect">
            <a:avLst/>
          </a:prstGeom>
        </p:spPr>
      </p:pic>
      <p:sp>
        <p:nvSpPr>
          <p:cNvPr id="35" name="Arrow: Striped Right 34">
            <a:extLst>
              <a:ext uri="{FF2B5EF4-FFF2-40B4-BE49-F238E27FC236}">
                <a16:creationId xmlns:a16="http://schemas.microsoft.com/office/drawing/2014/main" id="{8D14C5B5-AAAD-4C3E-9439-1D108505F1EE}"/>
              </a:ext>
            </a:extLst>
          </p:cNvPr>
          <p:cNvSpPr/>
          <p:nvPr/>
        </p:nvSpPr>
        <p:spPr>
          <a:xfrm rot="16200000">
            <a:off x="8130260" y="5162086"/>
            <a:ext cx="543920" cy="260459"/>
          </a:xfrm>
          <a:prstGeom prst="strip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1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1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1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1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1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1995" y="558905"/>
            <a:ext cx="11573197" cy="724247"/>
          </a:xfrm>
        </p:spPr>
        <p:txBody>
          <a:bodyPr>
            <a:normAutofit fontScale="92500" lnSpcReduction="20000"/>
          </a:bodyPr>
          <a:lstStyle/>
          <a:p>
            <a:r>
              <a:rPr lang="th-TH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หลักการทำงาน</a:t>
            </a:r>
            <a:endParaRPr lang="en-US" dirty="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62C53-CD90-43E9-93D5-08A8AB4FAA8E}"/>
              </a:ext>
            </a:extLst>
          </p:cNvPr>
          <p:cNvSpPr/>
          <p:nvPr/>
        </p:nvSpPr>
        <p:spPr>
          <a:xfrm>
            <a:off x="1198349" y="2566366"/>
            <a:ext cx="2969603" cy="25589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E0B577-6395-416A-810E-B4D0705082B3}"/>
              </a:ext>
            </a:extLst>
          </p:cNvPr>
          <p:cNvSpPr/>
          <p:nvPr/>
        </p:nvSpPr>
        <p:spPr>
          <a:xfrm>
            <a:off x="2118480" y="1971567"/>
            <a:ext cx="1129341" cy="11293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7A1D6-8080-4C29-BFE0-30D3BFB535E9}"/>
              </a:ext>
            </a:extLst>
          </p:cNvPr>
          <p:cNvSpPr/>
          <p:nvPr/>
        </p:nvSpPr>
        <p:spPr>
          <a:xfrm>
            <a:off x="4489425" y="2551302"/>
            <a:ext cx="2969603" cy="255891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B420DD-4D9A-4657-B1BA-870029C74516}"/>
              </a:ext>
            </a:extLst>
          </p:cNvPr>
          <p:cNvSpPr/>
          <p:nvPr/>
        </p:nvSpPr>
        <p:spPr>
          <a:xfrm>
            <a:off x="5404710" y="1971567"/>
            <a:ext cx="1129341" cy="11293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AA03D0-DD46-46F1-A17F-C131B9092753}"/>
              </a:ext>
            </a:extLst>
          </p:cNvPr>
          <p:cNvSpPr/>
          <p:nvPr/>
        </p:nvSpPr>
        <p:spPr>
          <a:xfrm>
            <a:off x="7780501" y="2536238"/>
            <a:ext cx="2969603" cy="255891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40525B-EF46-44CB-948D-7DEB6EDF05D3}"/>
              </a:ext>
            </a:extLst>
          </p:cNvPr>
          <p:cNvSpPr/>
          <p:nvPr/>
        </p:nvSpPr>
        <p:spPr>
          <a:xfrm>
            <a:off x="8700632" y="1971567"/>
            <a:ext cx="1129341" cy="112934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475A17-A929-41C2-A8CA-CB39178899C0}"/>
              </a:ext>
            </a:extLst>
          </p:cNvPr>
          <p:cNvSpPr txBox="1"/>
          <p:nvPr/>
        </p:nvSpPr>
        <p:spPr>
          <a:xfrm>
            <a:off x="8260554" y="3667981"/>
            <a:ext cx="2009496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E8F0F-DD10-4805-8585-25C043C06CC8}"/>
              </a:ext>
            </a:extLst>
          </p:cNvPr>
          <p:cNvGrpSpPr/>
          <p:nvPr/>
        </p:nvGrpSpPr>
        <p:grpSpPr>
          <a:xfrm>
            <a:off x="3944646" y="3454249"/>
            <a:ext cx="768085" cy="768085"/>
            <a:chOff x="3038349" y="2678861"/>
            <a:chExt cx="576064" cy="5760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F49C2A-BE75-47BE-8A2A-86A04D238642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F9BC8B9E-094F-4606-86F1-4B005681B25C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750553-7838-4552-9B3E-E7FB08B7955B}"/>
              </a:ext>
            </a:extLst>
          </p:cNvPr>
          <p:cNvGrpSpPr/>
          <p:nvPr/>
        </p:nvGrpSpPr>
        <p:grpSpPr>
          <a:xfrm>
            <a:off x="7253668" y="3454249"/>
            <a:ext cx="768085" cy="768085"/>
            <a:chOff x="5535215" y="2678861"/>
            <a:chExt cx="576064" cy="57606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0D1BBE-9DF6-45B6-9E77-2CB1E7388B0D}"/>
                </a:ext>
              </a:extLst>
            </p:cNvPr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BF6C85A5-C0B3-4861-AAEE-FCE8827A221E}"/>
                </a:ext>
              </a:extLst>
            </p:cNvPr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320443" y="3100908"/>
            <a:ext cx="27861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เราจะรันโปรแกรมโดยใช้ </a:t>
            </a:r>
            <a:r>
              <a:rPr lang="en-US" sz="28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php artisan serve </a:t>
            </a:r>
            <a:r>
              <a:rPr lang="th-TH" sz="28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จากนั้นให้ไปหน้า </a:t>
            </a:r>
            <a:r>
              <a:rPr lang="en-US" sz="28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127.0.0.1:8000/home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28567" y="3015101"/>
            <a:ext cx="209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851780" y="3338642"/>
            <a:ext cx="2235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พอถึงหน้าแรกจะให้เรา </a:t>
            </a:r>
            <a:r>
              <a:rPr lang="en-US" sz="28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Login </a:t>
            </a:r>
            <a:endParaRPr lang="th-TH" sz="2800" dirty="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44441" y="3252481"/>
            <a:ext cx="26077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จากนั้นกะเป็นหน้าสั่งเมนูแล้วก็เลือกไปที่ตะกร้าสินค้า</a:t>
            </a:r>
            <a:endParaRPr lang="en-US" sz="2800" dirty="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C5C1A2F-4B46-4042-BFD5-E9C6BD95A2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908" y="2176703"/>
            <a:ext cx="698562" cy="698562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1DB1F28D-EA1F-4B05-87E6-F5509BE52B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58" y="2195868"/>
            <a:ext cx="674296" cy="674296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F1857B87-FFC5-4761-B004-E74A6A69B2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35" y="2214394"/>
            <a:ext cx="642430" cy="64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5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5" grpId="0" animBg="1"/>
      <p:bldP spid="7" grpId="0" animBg="1"/>
      <p:bldP spid="8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0AB0BAD-8E51-4A26-9A45-CD00DE71CBD5}"/>
              </a:ext>
            </a:extLst>
          </p:cNvPr>
          <p:cNvGrpSpPr/>
          <p:nvPr/>
        </p:nvGrpSpPr>
        <p:grpSpPr>
          <a:xfrm>
            <a:off x="8322345" y="1759386"/>
            <a:ext cx="2276510" cy="4184018"/>
            <a:chOff x="8101806" y="1297608"/>
            <a:chExt cx="2640016" cy="4956764"/>
          </a:xfrm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2B0CB3F-3902-4BAC-80DC-E8810667795A}"/>
                </a:ext>
              </a:extLst>
            </p:cNvPr>
            <p:cNvSpPr/>
            <p:nvPr/>
          </p:nvSpPr>
          <p:spPr>
            <a:xfrm>
              <a:off x="9866448" y="1297608"/>
              <a:ext cx="138948" cy="1271375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4EA055C-93E5-4202-902C-43E7CD28A361}"/>
                </a:ext>
              </a:extLst>
            </p:cNvPr>
            <p:cNvGrpSpPr/>
            <p:nvPr/>
          </p:nvGrpSpPr>
          <p:grpSpPr>
            <a:xfrm>
              <a:off x="9865488" y="1328645"/>
              <a:ext cx="167956" cy="1314161"/>
              <a:chOff x="6506834" y="2638613"/>
              <a:chExt cx="112433" cy="1063378"/>
            </a:xfrm>
          </p:grpSpPr>
          <p:sp>
            <p:nvSpPr>
              <p:cNvPr id="190" name="Parallelogram 189">
                <a:extLst>
                  <a:ext uri="{FF2B5EF4-FFF2-40B4-BE49-F238E27FC236}">
                    <a16:creationId xmlns:a16="http://schemas.microsoft.com/office/drawing/2014/main" id="{36F4351C-60C8-4040-A526-FFF54D27720A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Parallelogram 184">
                <a:extLst>
                  <a:ext uri="{FF2B5EF4-FFF2-40B4-BE49-F238E27FC236}">
                    <a16:creationId xmlns:a16="http://schemas.microsoft.com/office/drawing/2014/main" id="{205E6B94-77F7-4364-B178-AE2C068B353B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6" name="Parallelogram 185">
                <a:extLst>
                  <a:ext uri="{FF2B5EF4-FFF2-40B4-BE49-F238E27FC236}">
                    <a16:creationId xmlns:a16="http://schemas.microsoft.com/office/drawing/2014/main" id="{47A47B4C-4896-4852-A2A5-DAF9C2FBA604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Parallelogram 186">
                <a:extLst>
                  <a:ext uri="{FF2B5EF4-FFF2-40B4-BE49-F238E27FC236}">
                    <a16:creationId xmlns:a16="http://schemas.microsoft.com/office/drawing/2014/main" id="{32F68C9C-BA9B-494B-9D80-5CF8A6BAB0AB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Parallelogram 187">
                <a:extLst>
                  <a:ext uri="{FF2B5EF4-FFF2-40B4-BE49-F238E27FC236}">
                    <a16:creationId xmlns:a16="http://schemas.microsoft.com/office/drawing/2014/main" id="{B29B8500-8724-413D-B5FC-E2919C805FEA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Parallelogram 188">
                <a:extLst>
                  <a:ext uri="{FF2B5EF4-FFF2-40B4-BE49-F238E27FC236}">
                    <a16:creationId xmlns:a16="http://schemas.microsoft.com/office/drawing/2014/main" id="{E196BA87-39E9-4CBB-86EC-2BF9F0200D8E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5FD102D-7AC8-46BC-A43E-431D318744EE}"/>
                </a:ext>
              </a:extLst>
            </p:cNvPr>
            <p:cNvSpPr/>
            <p:nvPr/>
          </p:nvSpPr>
          <p:spPr>
            <a:xfrm>
              <a:off x="8341492" y="2566687"/>
              <a:ext cx="2167593" cy="90316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9E0FF33-795B-4853-85A5-B0DE2A44B50C}"/>
                </a:ext>
              </a:extLst>
            </p:cNvPr>
            <p:cNvSpPr/>
            <p:nvPr/>
          </p:nvSpPr>
          <p:spPr>
            <a:xfrm>
              <a:off x="8332460" y="3032164"/>
              <a:ext cx="2180793" cy="3222208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AF802E-8D8E-43B6-9B5E-387FD254BF25}"/>
                </a:ext>
              </a:extLst>
            </p:cNvPr>
            <p:cNvSpPr/>
            <p:nvPr/>
          </p:nvSpPr>
          <p:spPr>
            <a:xfrm>
              <a:off x="8423471" y="4040233"/>
              <a:ext cx="1993907" cy="903163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2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8386EC3-E91E-4423-B43F-103614898986}"/>
                </a:ext>
              </a:extLst>
            </p:cNvPr>
            <p:cNvSpPr/>
            <p:nvPr/>
          </p:nvSpPr>
          <p:spPr>
            <a:xfrm>
              <a:off x="8341492" y="2656097"/>
              <a:ext cx="2167593" cy="5650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463796F-C4C2-48C0-9B79-DEB9E8CD51A1}"/>
                </a:ext>
              </a:extLst>
            </p:cNvPr>
            <p:cNvSpPr/>
            <p:nvPr/>
          </p:nvSpPr>
          <p:spPr>
            <a:xfrm>
              <a:off x="8101806" y="2701467"/>
              <a:ext cx="2640016" cy="333476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F71BD57-EFAF-4CA2-B162-0AF379729A75}"/>
              </a:ext>
            </a:extLst>
          </p:cNvPr>
          <p:cNvGrpSpPr/>
          <p:nvPr/>
        </p:nvGrpSpPr>
        <p:grpSpPr>
          <a:xfrm>
            <a:off x="-10078" y="4740475"/>
            <a:ext cx="12245349" cy="2153719"/>
            <a:chOff x="-10078" y="4740475"/>
            <a:chExt cx="12245349" cy="21537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5870A9-29B2-4343-9110-2AD98DE485A0}"/>
                </a:ext>
              </a:extLst>
            </p:cNvPr>
            <p:cNvGrpSpPr/>
            <p:nvPr/>
          </p:nvGrpSpPr>
          <p:grpSpPr>
            <a:xfrm>
              <a:off x="1223206" y="6187601"/>
              <a:ext cx="461573" cy="534553"/>
              <a:chOff x="3902872" y="3694206"/>
              <a:chExt cx="633507" cy="73367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A69C3398-36AF-4514-B52E-26E5D7BD95D8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DC019C2-DC62-4525-9525-5F800CC56E71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647089-698D-44A0-96B7-D9CC4D4D4C5D}"/>
                </a:ext>
              </a:extLst>
            </p:cNvPr>
            <p:cNvGrpSpPr/>
            <p:nvPr/>
          </p:nvGrpSpPr>
          <p:grpSpPr>
            <a:xfrm>
              <a:off x="3123722" y="6187601"/>
              <a:ext cx="381478" cy="540410"/>
              <a:chOff x="4739210" y="3546527"/>
              <a:chExt cx="467997" cy="662974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E1615F7-326D-4AD3-BDDE-FA10A91F3F1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86E96C8-7451-4616-847B-913F11D6D40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3B765DA-0A26-409A-8768-281C095DEE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8269" y="6416952"/>
              <a:ext cx="406779" cy="455955"/>
              <a:chOff x="4654294" y="4434680"/>
              <a:chExt cx="406779" cy="455955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9D2EF35-8DFC-467E-A246-29A00145CF7C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812E781-DC5E-4146-8DC8-1DCDE63B8C4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CEAE9CA-543D-4662-A20F-69201CC6BCD9}"/>
                </a:ext>
              </a:extLst>
            </p:cNvPr>
            <p:cNvGrpSpPr/>
            <p:nvPr/>
          </p:nvGrpSpPr>
          <p:grpSpPr>
            <a:xfrm rot="20275770">
              <a:off x="3987520" y="6247899"/>
              <a:ext cx="381478" cy="540410"/>
              <a:chOff x="4739210" y="3546527"/>
              <a:chExt cx="467997" cy="66297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FE55EFB-84E3-4377-BF90-CC47A1B191F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E20DA0E-BAC2-42AE-A797-6F9D78BC48E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53A1E8F-8D59-4AA4-AF70-49BC143E02E5}"/>
                </a:ext>
              </a:extLst>
            </p:cNvPr>
            <p:cNvGrpSpPr/>
            <p:nvPr/>
          </p:nvGrpSpPr>
          <p:grpSpPr>
            <a:xfrm rot="2154424">
              <a:off x="4851318" y="6308197"/>
              <a:ext cx="381478" cy="540410"/>
              <a:chOff x="4739210" y="3546527"/>
              <a:chExt cx="467997" cy="662974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A8FB987-9760-409D-99AB-EE31DF84293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48EAE4C-867B-4363-BE73-EBA5231BF84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62DFBC4-785B-4E77-A2AA-582040FA1339}"/>
                </a:ext>
              </a:extLst>
            </p:cNvPr>
            <p:cNvGrpSpPr/>
            <p:nvPr/>
          </p:nvGrpSpPr>
          <p:grpSpPr>
            <a:xfrm>
              <a:off x="5779423" y="6187601"/>
              <a:ext cx="461573" cy="534553"/>
              <a:chOff x="3902872" y="3694206"/>
              <a:chExt cx="633507" cy="733672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57996C4-63CA-4ED6-96B1-9FB93F564AAE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C2F53E6-BC66-475D-8D5C-BF6CAF475C32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F87033D-4D93-4217-8CBD-01F93D2D0504}"/>
                </a:ext>
              </a:extLst>
            </p:cNvPr>
            <p:cNvGrpSpPr/>
            <p:nvPr/>
          </p:nvGrpSpPr>
          <p:grpSpPr>
            <a:xfrm>
              <a:off x="7679939" y="6187601"/>
              <a:ext cx="381478" cy="540410"/>
              <a:chOff x="4739210" y="3546527"/>
              <a:chExt cx="467997" cy="662974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19B425A-F005-492C-99D7-E61B5C32F499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D166541-BC87-4469-B6CC-1A97E88F429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5BD37BE-485D-475B-BA9A-F90B3748D5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4486" y="6416952"/>
              <a:ext cx="406779" cy="455955"/>
              <a:chOff x="4654294" y="4434680"/>
              <a:chExt cx="406779" cy="45595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C6ED803-EAF0-414D-BC5F-F2EDF0F94B67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0B65A32-F0E6-4E3D-A901-53327441617C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546E726-54AA-4435-85F8-F2E55681C4AA}"/>
                </a:ext>
              </a:extLst>
            </p:cNvPr>
            <p:cNvGrpSpPr/>
            <p:nvPr/>
          </p:nvGrpSpPr>
          <p:grpSpPr>
            <a:xfrm rot="20275770">
              <a:off x="8543737" y="6247899"/>
              <a:ext cx="381478" cy="540410"/>
              <a:chOff x="4739210" y="3546527"/>
              <a:chExt cx="467997" cy="66297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B7CF975-65AC-4828-8537-413F539B532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EE202A8-C8EC-40B8-A387-7A1CD5AE0C5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ED7A64-3D06-4500-A0FC-631628728486}"/>
                </a:ext>
              </a:extLst>
            </p:cNvPr>
            <p:cNvGrpSpPr/>
            <p:nvPr/>
          </p:nvGrpSpPr>
          <p:grpSpPr>
            <a:xfrm rot="2154424">
              <a:off x="9407535" y="6308197"/>
              <a:ext cx="381478" cy="540410"/>
              <a:chOff x="4739210" y="3546527"/>
              <a:chExt cx="467997" cy="662974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A38947E-4FD5-47AB-8AAF-43F333AF1BF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C2D36CB-4BF7-4CA5-B9B0-7CEFC5B2CF0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B211D6-841B-4491-98E4-FBE93E7A70EF}"/>
                </a:ext>
              </a:extLst>
            </p:cNvPr>
            <p:cNvGrpSpPr/>
            <p:nvPr/>
          </p:nvGrpSpPr>
          <p:grpSpPr>
            <a:xfrm>
              <a:off x="4483427" y="5757276"/>
              <a:ext cx="461573" cy="534553"/>
              <a:chOff x="3902872" y="3694206"/>
              <a:chExt cx="633507" cy="733672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481385D-6253-4094-B405-3F9E08019B8D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8BA00DE-2C78-4CD2-B845-9E7009E01339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1E09B66-01EE-4562-BFB2-1F1184C0C6EE}"/>
                </a:ext>
              </a:extLst>
            </p:cNvPr>
            <p:cNvGrpSpPr/>
            <p:nvPr/>
          </p:nvGrpSpPr>
          <p:grpSpPr>
            <a:xfrm>
              <a:off x="6383943" y="5757276"/>
              <a:ext cx="381478" cy="540410"/>
              <a:chOff x="4739210" y="3546527"/>
              <a:chExt cx="467997" cy="662974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3B478C9-9A12-4C9F-9463-14265350C05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883EB70-EBE6-45FB-9419-138FE23884D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9315456-8F8C-43F7-9E33-AED8570E67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8490" y="5986627"/>
              <a:ext cx="406779" cy="455955"/>
              <a:chOff x="4654294" y="4434680"/>
              <a:chExt cx="406779" cy="455955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86595DB-F246-4875-8BB9-B77C6E631EE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51A61F0-39E8-44CB-B623-C4FE336A36B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10D563-3292-4CBA-BD17-D3D6089EED79}"/>
                </a:ext>
              </a:extLst>
            </p:cNvPr>
            <p:cNvGrpSpPr/>
            <p:nvPr/>
          </p:nvGrpSpPr>
          <p:grpSpPr>
            <a:xfrm rot="20275770">
              <a:off x="7247741" y="5817574"/>
              <a:ext cx="381478" cy="540410"/>
              <a:chOff x="4739210" y="3546527"/>
              <a:chExt cx="467997" cy="662974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27A5B53-BAAE-4219-947B-CD2860BF9B0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830CE94-1C0F-4BA8-9DF4-BB3E497EE021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94562D3-BA1E-4781-AEC6-109120B7E1DE}"/>
                </a:ext>
              </a:extLst>
            </p:cNvPr>
            <p:cNvGrpSpPr/>
            <p:nvPr/>
          </p:nvGrpSpPr>
          <p:grpSpPr>
            <a:xfrm rot="2154424">
              <a:off x="8111539" y="5877872"/>
              <a:ext cx="381478" cy="540410"/>
              <a:chOff x="4739210" y="3546527"/>
              <a:chExt cx="467997" cy="66297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2B0D65A-7638-41F6-BA9F-F86EFDB0327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0872E81-F0F7-41C2-AAF2-EFB7F83E1CB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AD83BED-C1EE-43C9-A661-FA4A6D80AD63}"/>
                </a:ext>
              </a:extLst>
            </p:cNvPr>
            <p:cNvGrpSpPr/>
            <p:nvPr/>
          </p:nvGrpSpPr>
          <p:grpSpPr>
            <a:xfrm>
              <a:off x="2245606" y="5842493"/>
              <a:ext cx="461573" cy="534553"/>
              <a:chOff x="3902872" y="3694206"/>
              <a:chExt cx="633507" cy="733672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5E628C0-E797-4710-85B8-625B71E151D4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BEEB737-8C57-4AD0-B778-8A09546180D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56DFD39-A8CA-4F5C-BE49-D6A35D8BCAD1}"/>
                </a:ext>
              </a:extLst>
            </p:cNvPr>
            <p:cNvGrpSpPr/>
            <p:nvPr/>
          </p:nvGrpSpPr>
          <p:grpSpPr>
            <a:xfrm>
              <a:off x="4193285" y="5621731"/>
              <a:ext cx="381478" cy="540410"/>
              <a:chOff x="4739210" y="3546527"/>
              <a:chExt cx="467997" cy="662974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8F5E580-47F6-431E-A805-3FA8C3D1E654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E9F6E15-BD39-439C-828E-65F940684A6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7B28424-1700-41D4-B78E-C5AE294AE3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7832" y="5851082"/>
              <a:ext cx="406779" cy="455955"/>
              <a:chOff x="4654294" y="4434680"/>
              <a:chExt cx="406779" cy="455955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4D9D61C-792C-45B9-B487-DAA576867799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6A5BB30-C265-4102-8AA1-8337171B496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774EFC5-9466-4D64-A852-ACBDD7827ADE}"/>
                </a:ext>
              </a:extLst>
            </p:cNvPr>
            <p:cNvGrpSpPr/>
            <p:nvPr/>
          </p:nvGrpSpPr>
          <p:grpSpPr>
            <a:xfrm rot="20275770">
              <a:off x="5057083" y="5682029"/>
              <a:ext cx="381478" cy="540410"/>
              <a:chOff x="4739210" y="3546527"/>
              <a:chExt cx="467997" cy="662974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DCCB314-1D0E-4844-9A65-E8B664742E5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C8405E6-C2D9-43D2-815A-38046B20D2F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0AACF16-E976-4DA3-A9AD-400FC84B7ED1}"/>
                </a:ext>
              </a:extLst>
            </p:cNvPr>
            <p:cNvGrpSpPr/>
            <p:nvPr/>
          </p:nvGrpSpPr>
          <p:grpSpPr>
            <a:xfrm rot="2154424">
              <a:off x="5920881" y="5742327"/>
              <a:ext cx="381478" cy="540410"/>
              <a:chOff x="4739210" y="3546527"/>
              <a:chExt cx="467997" cy="66297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C8A5893-1BB2-41EE-A56B-5207694598E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6F10A88-DBFD-409E-B490-F2682FB0D40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497C61A-5D44-4874-AD1D-E937EB65DAF9}"/>
                </a:ext>
              </a:extLst>
            </p:cNvPr>
            <p:cNvGrpSpPr/>
            <p:nvPr/>
          </p:nvGrpSpPr>
          <p:grpSpPr>
            <a:xfrm>
              <a:off x="-10078" y="6191237"/>
              <a:ext cx="461573" cy="534553"/>
              <a:chOff x="3902872" y="3694206"/>
              <a:chExt cx="633507" cy="733672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F3788C3-4D23-406E-8FBC-56614F59D36E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A8A135F-846C-4603-8037-3C31BA17D9AF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80C880E-7F94-4C34-8E37-06E3A7974FCB}"/>
                </a:ext>
              </a:extLst>
            </p:cNvPr>
            <p:cNvGrpSpPr/>
            <p:nvPr/>
          </p:nvGrpSpPr>
          <p:grpSpPr>
            <a:xfrm>
              <a:off x="1890438" y="6191237"/>
              <a:ext cx="381478" cy="540410"/>
              <a:chOff x="4739210" y="3546527"/>
              <a:chExt cx="467997" cy="662974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529BBD9-A818-46C9-B84F-258FF9E2AB0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E6DD640-9F02-44A9-BCD7-E54BA05E519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60288E2-819E-414F-96AE-A17BC03744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4985" y="6420588"/>
              <a:ext cx="406779" cy="455955"/>
              <a:chOff x="4654294" y="4434680"/>
              <a:chExt cx="406779" cy="455955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460686D-7006-4D97-B1C7-A9A313EEBAE8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30BBE3-4436-4B2C-998D-DC769BA895A7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6FC3C06-F801-4D06-B85D-8469C1CD5B4B}"/>
                </a:ext>
              </a:extLst>
            </p:cNvPr>
            <p:cNvGrpSpPr/>
            <p:nvPr/>
          </p:nvGrpSpPr>
          <p:grpSpPr>
            <a:xfrm rot="20275770">
              <a:off x="2754236" y="6251535"/>
              <a:ext cx="381478" cy="540410"/>
              <a:chOff x="4739210" y="3546527"/>
              <a:chExt cx="467997" cy="662974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D97E278-4F65-4B55-9958-93A5DD089051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2BC273E0-B101-4207-B61D-902F0E19D77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C6416A7-485A-4F43-B4E8-635B1CA4228C}"/>
                </a:ext>
              </a:extLst>
            </p:cNvPr>
            <p:cNvGrpSpPr/>
            <p:nvPr/>
          </p:nvGrpSpPr>
          <p:grpSpPr>
            <a:xfrm rot="2154424">
              <a:off x="3618034" y="6311833"/>
              <a:ext cx="381478" cy="540410"/>
              <a:chOff x="4739210" y="3546527"/>
              <a:chExt cx="467997" cy="662974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674B9D7-81A5-405E-B4B2-C8395E1B88C2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B517417-E357-485B-A3F3-EA66AB9CCC2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955135A-CFCF-4BC5-B808-CA07F10392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53022" y="5986627"/>
              <a:ext cx="406779" cy="455955"/>
              <a:chOff x="4654294" y="4434680"/>
              <a:chExt cx="406779" cy="455955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830415D-C089-4E9F-A3E7-E2EDAFDC89F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700F2D9-6D73-4EA6-BA79-7798F943287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D971759-0BEC-4EE4-B8C0-64EB831D205F}"/>
                </a:ext>
              </a:extLst>
            </p:cNvPr>
            <p:cNvGrpSpPr/>
            <p:nvPr/>
          </p:nvGrpSpPr>
          <p:grpSpPr>
            <a:xfrm>
              <a:off x="11468180" y="5326951"/>
              <a:ext cx="461573" cy="534553"/>
              <a:chOff x="3902872" y="3694206"/>
              <a:chExt cx="633507" cy="733672"/>
            </a:xfrm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2242FD8-FE8D-40B6-B5AC-2372906CD625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152F688-1BD7-4F5D-A01A-61D031D933D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8BD75CE-7FDD-452F-96DC-C79AE438D5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22585" y="5420757"/>
              <a:ext cx="406779" cy="455955"/>
              <a:chOff x="4654294" y="4434680"/>
              <a:chExt cx="406779" cy="45595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0C6DA68-8F45-4DDC-957C-D4FD35426918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19E185D-4CAB-4FE6-AC85-C89759787583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F6460A4-A99F-473C-AEBB-798DCB4C01FF}"/>
                </a:ext>
              </a:extLst>
            </p:cNvPr>
            <p:cNvGrpSpPr/>
            <p:nvPr/>
          </p:nvGrpSpPr>
          <p:grpSpPr>
            <a:xfrm rot="2154424">
              <a:off x="9822376" y="5911598"/>
              <a:ext cx="381478" cy="540410"/>
              <a:chOff x="4739210" y="3546527"/>
              <a:chExt cx="467997" cy="662974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1CED47F-94CE-489C-903E-33079A1433D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AF923E0-3077-4368-8EF2-88B5EFBD83E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A151F41-4EC0-4811-8A4B-AFEC6FFB5E96}"/>
                </a:ext>
              </a:extLst>
            </p:cNvPr>
            <p:cNvGrpSpPr>
              <a:grpSpLocks noChangeAspect="1"/>
            </p:cNvGrpSpPr>
            <p:nvPr/>
          </p:nvGrpSpPr>
          <p:grpSpPr>
            <a:xfrm rot="20442647">
              <a:off x="4405590" y="6362508"/>
              <a:ext cx="406779" cy="455955"/>
              <a:chOff x="4654294" y="4434680"/>
              <a:chExt cx="406779" cy="455955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D0366AF-76E1-4C2D-8273-11F32DECFB43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98CA2CF-82A6-4DF8-8B10-C4F76520D3CD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63D8961-A049-4E82-AAF4-E2CB60A5D461}"/>
                </a:ext>
              </a:extLst>
            </p:cNvPr>
            <p:cNvGrpSpPr/>
            <p:nvPr/>
          </p:nvGrpSpPr>
          <p:grpSpPr>
            <a:xfrm>
              <a:off x="1490283" y="5635640"/>
              <a:ext cx="461573" cy="534553"/>
              <a:chOff x="3902872" y="3694206"/>
              <a:chExt cx="633507" cy="733672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9DB2C5B-B376-41F1-9309-63AA9EE279AF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6359C4B7-9F6E-4959-964B-7E2F5BCE79EB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C8B8E2E-1769-4C0B-AF1D-1DF937C492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4688" y="5729446"/>
              <a:ext cx="406779" cy="455955"/>
              <a:chOff x="4654294" y="4434680"/>
              <a:chExt cx="406779" cy="45595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09781C7-02CA-4DB8-A797-7E0B9FB7690C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47E8FAA-5850-49CE-A06F-FA3D218542E0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7608D7A-9692-4E10-B84D-80FCE4339543}"/>
                </a:ext>
              </a:extLst>
            </p:cNvPr>
            <p:cNvGrpSpPr/>
            <p:nvPr/>
          </p:nvGrpSpPr>
          <p:grpSpPr>
            <a:xfrm rot="2154424">
              <a:off x="624890" y="6190197"/>
              <a:ext cx="381478" cy="540410"/>
              <a:chOff x="4739210" y="3546527"/>
              <a:chExt cx="467997" cy="662974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3D9B34C-FC10-454F-A53B-95F81E80662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EF5A4CD-4A0E-412C-9EA1-435AC91E0E4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6D44693-D38D-43D1-A7EE-C0456A079F1C}"/>
                </a:ext>
              </a:extLst>
            </p:cNvPr>
            <p:cNvGrpSpPr/>
            <p:nvPr/>
          </p:nvGrpSpPr>
          <p:grpSpPr>
            <a:xfrm rot="4347284">
              <a:off x="5400718" y="6375987"/>
              <a:ext cx="381478" cy="540410"/>
              <a:chOff x="4739210" y="3546527"/>
              <a:chExt cx="467997" cy="662974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7749226-3A6C-48C0-882B-DF4D00DD7CE3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D962F8F-3BFD-4F9A-8755-875FD10895B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8B5E884-E355-4AAE-871B-656F3CDCDD9D}"/>
                </a:ext>
              </a:extLst>
            </p:cNvPr>
            <p:cNvGrpSpPr/>
            <p:nvPr/>
          </p:nvGrpSpPr>
          <p:grpSpPr>
            <a:xfrm rot="4347284">
              <a:off x="835999" y="5813489"/>
              <a:ext cx="381478" cy="540410"/>
              <a:chOff x="4739210" y="3546527"/>
              <a:chExt cx="467997" cy="662974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C3D151-5ABE-4562-987F-F202583A232B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F2D8B82-E5A9-4971-9FEB-BF067AC96A98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FD590FB-E98B-4D0D-B75B-992BAD7CFEFA}"/>
                </a:ext>
              </a:extLst>
            </p:cNvPr>
            <p:cNvGrpSpPr/>
            <p:nvPr/>
          </p:nvGrpSpPr>
          <p:grpSpPr>
            <a:xfrm rot="4347284">
              <a:off x="6358806" y="6251119"/>
              <a:ext cx="381478" cy="540410"/>
              <a:chOff x="4739210" y="3546527"/>
              <a:chExt cx="467997" cy="662974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C138A90-EFDE-4DBB-98E8-C934FFF531B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46785DC-67EB-4047-9C48-D22904001936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3BB9208-B884-47FA-96D1-DCB12CBCE99F}"/>
                </a:ext>
              </a:extLst>
            </p:cNvPr>
            <p:cNvGrpSpPr/>
            <p:nvPr/>
          </p:nvGrpSpPr>
          <p:grpSpPr>
            <a:xfrm rot="4347284">
              <a:off x="8909896" y="6402971"/>
              <a:ext cx="381478" cy="540410"/>
              <a:chOff x="4739210" y="3546527"/>
              <a:chExt cx="467997" cy="662974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87FDD67B-ADE0-4B44-BF93-23BFB459147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38F9FA6-11BA-4150-A160-85621697776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593865F-16F3-47CF-B35F-A2B98CDEE2CA}"/>
                </a:ext>
              </a:extLst>
            </p:cNvPr>
            <p:cNvGrpSpPr/>
            <p:nvPr/>
          </p:nvGrpSpPr>
          <p:grpSpPr>
            <a:xfrm rot="17654431">
              <a:off x="9935893" y="6334879"/>
              <a:ext cx="381478" cy="540410"/>
              <a:chOff x="4739210" y="3546527"/>
              <a:chExt cx="467997" cy="662974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E83CD7DB-8808-4C76-8F68-7B2AC96951B4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A017AEB-C064-480E-B245-195D9ADAA66A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3150C17-588D-4397-B7E6-C682290D83E0}"/>
                </a:ext>
              </a:extLst>
            </p:cNvPr>
            <p:cNvGrpSpPr/>
            <p:nvPr/>
          </p:nvGrpSpPr>
          <p:grpSpPr>
            <a:xfrm rot="17654431">
              <a:off x="7259506" y="6354384"/>
              <a:ext cx="381478" cy="540410"/>
              <a:chOff x="4739210" y="3546527"/>
              <a:chExt cx="467997" cy="662974"/>
            </a:xfrm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E6F88B3-E835-481B-A0E2-127E4FAAAA5D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277F32B-1A49-498D-8955-E23A4AC272EA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8EF8D7B-87EF-4579-8BF0-FD69DAA5407C}"/>
                </a:ext>
              </a:extLst>
            </p:cNvPr>
            <p:cNvGrpSpPr/>
            <p:nvPr/>
          </p:nvGrpSpPr>
          <p:grpSpPr>
            <a:xfrm rot="17654431">
              <a:off x="3754564" y="5783446"/>
              <a:ext cx="381478" cy="540410"/>
              <a:chOff x="4739210" y="3546527"/>
              <a:chExt cx="467997" cy="662974"/>
            </a:xfrm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20E655F-5135-4EC6-B281-81F83FCC12B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8E812D0-8400-4B24-9DF5-944291A5A5D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98753CF-E247-4AED-B95B-874F432B56EC}"/>
                </a:ext>
              </a:extLst>
            </p:cNvPr>
            <p:cNvGrpSpPr/>
            <p:nvPr/>
          </p:nvGrpSpPr>
          <p:grpSpPr>
            <a:xfrm rot="17654431">
              <a:off x="249622" y="5212508"/>
              <a:ext cx="381478" cy="540410"/>
              <a:chOff x="4739210" y="3546527"/>
              <a:chExt cx="467997" cy="662974"/>
            </a:xfrm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56E3D18-352F-4973-BA0E-CFCDE202201F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00DA096-75B2-471D-9097-E3A71C4EC01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332B3F2-509F-4A82-B9A8-F0E8F1E59E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40012" y="6396612"/>
              <a:ext cx="406779" cy="455955"/>
              <a:chOff x="4654294" y="4434680"/>
              <a:chExt cx="406779" cy="455955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9BE73D1-E95C-4CA2-BD63-115C43E3E410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AA5C9F0-E709-4B9E-B711-1BC2A8F704B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5AAE7D4-43D9-4A26-8382-44D4F24E4EA3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6803335" y="5939898"/>
              <a:ext cx="406779" cy="455955"/>
              <a:chOff x="4654294" y="4434680"/>
              <a:chExt cx="406779" cy="455955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178CF5E-3F0E-48A8-8551-DFD898B3B47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BA3686BC-D9A5-452D-940F-3785EE413C1F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1AB47CF0-59F3-4BE0-8E49-5D57BD109F55}"/>
                </a:ext>
              </a:extLst>
            </p:cNvPr>
            <p:cNvGrpSpPr/>
            <p:nvPr/>
          </p:nvGrpSpPr>
          <p:grpSpPr>
            <a:xfrm>
              <a:off x="10864459" y="6244864"/>
              <a:ext cx="461573" cy="534553"/>
              <a:chOff x="3902872" y="3694206"/>
              <a:chExt cx="633507" cy="733672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46AC5F3-9889-48AF-B05E-77F0CAAF8DC7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46B22AD-CC16-4A44-9EDB-9D6BA9C401C5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5108C95-80A1-4B85-85E0-70478D68A7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13526" y="6043890"/>
              <a:ext cx="406779" cy="455955"/>
              <a:chOff x="4654294" y="4434680"/>
              <a:chExt cx="406779" cy="455955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CCF3628-8BDA-42CE-9CAF-E70C10FF1362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AA681ADC-9DE5-4C55-B4FD-365928BEA8D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6F9BAD5-EBA5-4998-9DF5-8BC47723A4B9}"/>
                </a:ext>
              </a:extLst>
            </p:cNvPr>
            <p:cNvGrpSpPr/>
            <p:nvPr/>
          </p:nvGrpSpPr>
          <p:grpSpPr>
            <a:xfrm rot="2154424">
              <a:off x="11005917" y="5799590"/>
              <a:ext cx="381478" cy="540410"/>
              <a:chOff x="4739210" y="3546527"/>
              <a:chExt cx="467997" cy="662974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FF297237-72E0-4FB1-9B94-D99B67E1FFC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FB64935-46C1-44C3-BE46-CB8060FFF9B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1EF42D5-5825-42A2-97DE-C2ADAAD21FAD}"/>
                </a:ext>
              </a:extLst>
            </p:cNvPr>
            <p:cNvGrpSpPr/>
            <p:nvPr/>
          </p:nvGrpSpPr>
          <p:grpSpPr>
            <a:xfrm rot="4347284">
              <a:off x="10485754" y="6433250"/>
              <a:ext cx="381478" cy="540410"/>
              <a:chOff x="4739210" y="3546527"/>
              <a:chExt cx="467997" cy="662974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3726B79-BFE3-4136-BCAD-207A6401A3B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0925709-AFEE-4E6C-A9F5-E0D06ED3606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7BAEBFA-D3F2-4B19-B506-60B44A3F692A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11452249" y="6398208"/>
              <a:ext cx="406779" cy="455955"/>
              <a:chOff x="4654294" y="4434680"/>
              <a:chExt cx="406779" cy="455955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037056E-11AB-4C15-BA28-123FD0119CA4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D798C5F4-7FED-4839-88C2-BF2A25C2AADD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CF4628A-2252-400C-9978-B3B84A3C5FEC}"/>
                </a:ext>
              </a:extLst>
            </p:cNvPr>
            <p:cNvGrpSpPr>
              <a:grpSpLocks noChangeAspect="1"/>
            </p:cNvGrpSpPr>
            <p:nvPr/>
          </p:nvGrpSpPr>
          <p:grpSpPr>
            <a:xfrm rot="21320338">
              <a:off x="11412916" y="6016886"/>
              <a:ext cx="406779" cy="455955"/>
              <a:chOff x="4654294" y="4434680"/>
              <a:chExt cx="406779" cy="455955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91F1CF7-81BB-4228-93D9-CC2BEE623A72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19741F8-7A7C-43B2-9DDE-14E9ECBECF20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F8B8CF2-D81E-44A2-91FF-7CEE2E1ACC32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11828492" y="6362814"/>
              <a:ext cx="406779" cy="455955"/>
              <a:chOff x="4654294" y="4434680"/>
              <a:chExt cx="406779" cy="455955"/>
            </a:xfrm>
          </p:grpSpPr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DF43A37-611A-463C-A210-20569A05E60F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B8C8568D-0E72-483F-8242-F60CD9993F1F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F3EFBB5-F0B2-4C1C-8040-7C3E356E6874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8767930" y="5803717"/>
              <a:ext cx="406779" cy="455955"/>
              <a:chOff x="4654294" y="4434680"/>
              <a:chExt cx="406779" cy="455955"/>
            </a:xfrm>
          </p:grpSpPr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6B211385-FB94-4AB6-A77B-CCF44E4AA8E3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8AD93C8-342F-414C-8BC1-882B01A3B88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E809008-E154-4F14-86E8-28B8CE1C4DFC}"/>
                </a:ext>
              </a:extLst>
            </p:cNvPr>
            <p:cNvGrpSpPr/>
            <p:nvPr/>
          </p:nvGrpSpPr>
          <p:grpSpPr>
            <a:xfrm rot="2338273">
              <a:off x="2778969" y="5670691"/>
              <a:ext cx="461573" cy="534553"/>
              <a:chOff x="3902872" y="3694206"/>
              <a:chExt cx="633507" cy="733672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87ABB94-C796-412B-B244-382F381EAC7C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E4ACC4C0-6073-4B5A-8D0D-227591A06972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A75F46A-0E36-4A1B-B623-37429D25834F}"/>
                </a:ext>
              </a:extLst>
            </p:cNvPr>
            <p:cNvGrpSpPr/>
            <p:nvPr/>
          </p:nvGrpSpPr>
          <p:grpSpPr>
            <a:xfrm rot="2338273">
              <a:off x="1054964" y="5164831"/>
              <a:ext cx="461573" cy="534553"/>
              <a:chOff x="3902872" y="3694206"/>
              <a:chExt cx="633507" cy="733672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E4F589C4-90D9-41D3-8651-24C779394819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C591318-8D77-446F-81C9-4CC6D8B06D63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03831C2D-FDB1-46B9-9E40-27457C86DA78}"/>
                </a:ext>
              </a:extLst>
            </p:cNvPr>
            <p:cNvGrpSpPr/>
            <p:nvPr/>
          </p:nvGrpSpPr>
          <p:grpSpPr>
            <a:xfrm rot="2338273">
              <a:off x="7636327" y="5536060"/>
              <a:ext cx="461573" cy="534553"/>
              <a:chOff x="3902872" y="3694206"/>
              <a:chExt cx="633507" cy="733672"/>
            </a:xfrm>
          </p:grpSpPr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A9D5E319-4A4F-4276-B890-00E6C1B3E0BD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766DEDD2-29D1-424A-9EFB-2F101FACC397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59B50950-3EC9-4A56-94CE-636809A0DB41}"/>
                </a:ext>
              </a:extLst>
            </p:cNvPr>
            <p:cNvGrpSpPr/>
            <p:nvPr/>
          </p:nvGrpSpPr>
          <p:grpSpPr>
            <a:xfrm rot="2338273">
              <a:off x="10652908" y="4740475"/>
              <a:ext cx="461573" cy="534553"/>
              <a:chOff x="3902872" y="3694206"/>
              <a:chExt cx="633507" cy="733672"/>
            </a:xfrm>
          </p:grpSpPr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582A6C7-8B8D-4F96-A1A7-BC76E3F1AD75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48F7BBC2-D6E2-4C9B-B4C9-6330803E191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8" name="Text Placeholder 10">
            <a:extLst>
              <a:ext uri="{FF2B5EF4-FFF2-40B4-BE49-F238E27FC236}">
                <a16:creationId xmlns:a16="http://schemas.microsoft.com/office/drawing/2014/main" id="{441170C7-7FC6-4024-8B07-B99A34DCF84C}"/>
              </a:ext>
            </a:extLst>
          </p:cNvPr>
          <p:cNvSpPr txBox="1">
            <a:spLocks/>
          </p:cNvSpPr>
          <p:nvPr/>
        </p:nvSpPr>
        <p:spPr>
          <a:xfrm>
            <a:off x="8609653" y="4468894"/>
            <a:ext cx="1624234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800" b="1" spc="300" dirty="0">
                <a:solidFill>
                  <a:schemeClr val="bg1"/>
                </a:solidFill>
                <a:cs typeface="Arial" pitchFamily="34" charset="0"/>
              </a:rPr>
              <a:t>Coffee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97E8A2C-074E-48F7-BC68-1C64236D1389}"/>
              </a:ext>
            </a:extLst>
          </p:cNvPr>
          <p:cNvGrpSpPr/>
          <p:nvPr/>
        </p:nvGrpSpPr>
        <p:grpSpPr>
          <a:xfrm>
            <a:off x="9066745" y="4134024"/>
            <a:ext cx="867574" cy="417474"/>
            <a:chOff x="8346474" y="3763675"/>
            <a:chExt cx="1869930" cy="899805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129245BC-8B95-48A0-9DE3-A7165A274362}"/>
                </a:ext>
              </a:extLst>
            </p:cNvPr>
            <p:cNvGrpSpPr/>
            <p:nvPr/>
          </p:nvGrpSpPr>
          <p:grpSpPr>
            <a:xfrm>
              <a:off x="8346474" y="3821918"/>
              <a:ext cx="633507" cy="733672"/>
              <a:chOff x="5515874" y="3035026"/>
              <a:chExt cx="633507" cy="733672"/>
            </a:xfrm>
            <a:solidFill>
              <a:schemeClr val="bg1"/>
            </a:solidFill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9FA79C15-3197-4BCF-8132-009B94408460}"/>
                  </a:ext>
                </a:extLst>
              </p:cNvPr>
              <p:cNvSpPr/>
              <p:nvPr/>
            </p:nvSpPr>
            <p:spPr>
              <a:xfrm>
                <a:off x="5515874" y="315284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07995A65-77B6-4CEE-ACBD-E5D29B49524D}"/>
                  </a:ext>
                </a:extLst>
              </p:cNvPr>
              <p:cNvSpPr/>
              <p:nvPr/>
            </p:nvSpPr>
            <p:spPr>
              <a:xfrm>
                <a:off x="5575568" y="303502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07D5AE9C-BF5E-4CC4-8A5E-26CA5DC3452D}"/>
                </a:ext>
              </a:extLst>
            </p:cNvPr>
            <p:cNvGrpSpPr/>
            <p:nvPr/>
          </p:nvGrpSpPr>
          <p:grpSpPr>
            <a:xfrm>
              <a:off x="9208031" y="3763675"/>
              <a:ext cx="467997" cy="662974"/>
              <a:chOff x="6352212" y="2887347"/>
              <a:chExt cx="467997" cy="662974"/>
            </a:xfrm>
            <a:solidFill>
              <a:schemeClr val="bg1"/>
            </a:solidFill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B94C0A2D-BE2A-47F7-A2C9-A047013F60B8}"/>
                  </a:ext>
                </a:extLst>
              </p:cNvPr>
              <p:cNvSpPr/>
              <p:nvPr/>
            </p:nvSpPr>
            <p:spPr>
              <a:xfrm>
                <a:off x="6352212" y="289768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B668D0E-DCEB-461E-9D2E-18BF1D881396}"/>
                  </a:ext>
                </a:extLst>
              </p:cNvPr>
              <p:cNvSpPr/>
              <p:nvPr/>
            </p:nvSpPr>
            <p:spPr>
              <a:xfrm>
                <a:off x="6555372" y="288734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4341D3-A093-46B4-B3DC-CFB5C73A513B}"/>
                </a:ext>
              </a:extLst>
            </p:cNvPr>
            <p:cNvGrpSpPr/>
            <p:nvPr/>
          </p:nvGrpSpPr>
          <p:grpSpPr>
            <a:xfrm>
              <a:off x="9809625" y="4207525"/>
              <a:ext cx="406779" cy="455955"/>
              <a:chOff x="6267296" y="3775500"/>
              <a:chExt cx="406779" cy="455955"/>
            </a:xfrm>
            <a:solidFill>
              <a:schemeClr val="bg1"/>
            </a:solidFill>
          </p:grpSpPr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29A69F4-62B3-4AA7-AA2A-7F6350C5F207}"/>
                  </a:ext>
                </a:extLst>
              </p:cNvPr>
              <p:cNvSpPr/>
              <p:nvPr/>
            </p:nvSpPr>
            <p:spPr>
              <a:xfrm>
                <a:off x="6373506" y="378900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3B1FECA-4C01-48AD-93B5-2CB021BBFFE3}"/>
                  </a:ext>
                </a:extLst>
              </p:cNvPr>
              <p:cNvSpPr/>
              <p:nvPr/>
            </p:nvSpPr>
            <p:spPr>
              <a:xfrm>
                <a:off x="6267296" y="377550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30" name="Graphic 18">
            <a:extLst>
              <a:ext uri="{FF2B5EF4-FFF2-40B4-BE49-F238E27FC236}">
                <a16:creationId xmlns:a16="http://schemas.microsoft.com/office/drawing/2014/main" id="{EF58166B-68E4-41A2-B5B1-C3D671A2E411}"/>
              </a:ext>
            </a:extLst>
          </p:cNvPr>
          <p:cNvGrpSpPr/>
          <p:nvPr/>
        </p:nvGrpSpPr>
        <p:grpSpPr>
          <a:xfrm>
            <a:off x="1317935" y="1835525"/>
            <a:ext cx="4785778" cy="3101996"/>
            <a:chOff x="733697" y="2750274"/>
            <a:chExt cx="4308285" cy="3686701"/>
          </a:xfrm>
          <a:solidFill>
            <a:schemeClr val="bg1">
              <a:alpha val="10000"/>
            </a:schemeClr>
          </a:solidFill>
        </p:grpSpPr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1FC26B2-99A0-4C0A-B8E0-D5AC12D3CE70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415B32F-C705-4505-AAE8-29E8C3E1F572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B1C878C-9B9A-4003-AD74-023C334E141D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96DF974-932E-48A3-97E6-D5760400BB5A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9997CC7-F9B7-4BFA-B4ED-F0EFC4A088EC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C0E1596-8E85-4DF5-A715-0BD7599D9266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793ED38-7420-450C-BD70-24622D68F978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AE6E619-EFDD-4ADA-93E0-A1328637F0D5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7440152C-F937-49F1-B001-41A361E79E0B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879EA5E-506A-4D2B-8B66-D5D1EF8C7073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7285C9C-8B71-4FC5-A695-684E24713EFB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830B03B-81A5-4B05-9B6D-BF70D792E112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A28A8FD-8FDA-4D6A-85C4-0397C62E3901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4C9D94B6-6A18-447E-88AC-B56F7AE81E75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53959D0-F362-4E9A-B2D7-8EA9EDE03AA4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C9327B09-6D4C-47F6-AB9F-7E6060673311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A5E8CB48-E667-4BB9-BDA3-311949E3021F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AD42FDB-A165-4E17-8D2C-E1C353EAE010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0E26137-4D3E-481F-AB3F-75F8817E4F64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A4ADD73-0F6D-4B90-A0FD-A51FDB5302A9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1" name="การซูมสไลด์ 180">
                <a:extLst>
                  <a:ext uri="{FF2B5EF4-FFF2-40B4-BE49-F238E27FC236}">
                    <a16:creationId xmlns:a16="http://schemas.microsoft.com/office/drawing/2014/main" id="{5B4CB50D-2D35-42E8-BE88-3DDE593857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7808984"/>
                  </p:ext>
                </p:extLst>
              </p:nvPr>
            </p:nvGraphicFramePr>
            <p:xfrm>
              <a:off x="540425" y="359009"/>
              <a:ext cx="4593552" cy="2698299"/>
            </p:xfrm>
            <a:graphic>
              <a:graphicData uri="http://schemas.microsoft.com/office/powerpoint/2016/slidezoom">
                <pslz:sldZm>
                  <pslz:sldZmObj sldId="347" cId="3106191153">
                    <pslz:zmPr id="{8757B81B-768B-4EF5-B8F5-B414E381004D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93552" cy="26982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1" name="การซูมสไลด์ 18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B4CB50D-2D35-42E8-BE88-3DDE593857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0425" y="359009"/>
                <a:ext cx="4593552" cy="26982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3" name="การซูมสไลด์ 192">
                <a:extLst>
                  <a:ext uri="{FF2B5EF4-FFF2-40B4-BE49-F238E27FC236}">
                    <a16:creationId xmlns:a16="http://schemas.microsoft.com/office/drawing/2014/main" id="{F2FE3BB3-2984-4FB0-9632-C706797FF8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5750738"/>
                  </p:ext>
                </p:extLst>
              </p:nvPr>
            </p:nvGraphicFramePr>
            <p:xfrm>
              <a:off x="3079156" y="3585778"/>
              <a:ext cx="5179046" cy="2913213"/>
            </p:xfrm>
            <a:graphic>
              <a:graphicData uri="http://schemas.microsoft.com/office/powerpoint/2016/slidezoom">
                <pslz:sldZm>
                  <pslz:sldZmObj sldId="348" cId="3093822415">
                    <pslz:zmPr id="{AB66AAC2-DCB6-4192-8BD9-060C6C191FAC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79046" cy="29132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3" name="การซูมสไลด์ 19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2FE3BB3-2984-4FB0-9632-C706797FF8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9156" y="3585778"/>
                <a:ext cx="5179046" cy="29132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6" name="การซูมสไลด์ 195">
                <a:extLst>
                  <a:ext uri="{FF2B5EF4-FFF2-40B4-BE49-F238E27FC236}">
                    <a16:creationId xmlns:a16="http://schemas.microsoft.com/office/drawing/2014/main" id="{78D55854-2B86-4DD3-9403-0E70B59B15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3229307"/>
                  </p:ext>
                </p:extLst>
              </p:nvPr>
            </p:nvGraphicFramePr>
            <p:xfrm>
              <a:off x="6084500" y="278839"/>
              <a:ext cx="5286736" cy="2840970"/>
            </p:xfrm>
            <a:graphic>
              <a:graphicData uri="http://schemas.microsoft.com/office/powerpoint/2016/slidezoom">
                <pslz:sldZm>
                  <pslz:sldZmObj sldId="349" cId="1606504554">
                    <pslz:zmPr id="{6D2CF933-7AD4-4344-ACCE-2D4B746AAAD1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86736" cy="284097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6" name="การซูมสไลด์ 19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8D55854-2B86-4DD3-9403-0E70B59B15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84500" y="278839"/>
                <a:ext cx="5286736" cy="284097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B5E6667-D520-4C57-B103-7CE55305B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2" r="7291"/>
          <a:stretch/>
        </p:blipFill>
        <p:spPr>
          <a:xfrm>
            <a:off x="0" y="323306"/>
            <a:ext cx="12192000" cy="621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91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3BB7488-CEE2-4532-A246-43DA9B248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2" r="6250"/>
          <a:stretch/>
        </p:blipFill>
        <p:spPr>
          <a:xfrm>
            <a:off x="8709" y="378823"/>
            <a:ext cx="12192000" cy="63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22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031CB015-DEE5-43CE-AEA4-DF9644F98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0" r="7080"/>
          <a:stretch/>
        </p:blipFill>
        <p:spPr>
          <a:xfrm>
            <a:off x="0" y="326572"/>
            <a:ext cx="12191031" cy="62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04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7C2A034-AAA0-43CA-A9D9-3EB1AAD1E504}"/>
              </a:ext>
            </a:extLst>
          </p:cNvPr>
          <p:cNvSpPr txBox="1">
            <a:spLocks/>
          </p:cNvSpPr>
          <p:nvPr/>
        </p:nvSpPr>
        <p:spPr>
          <a:xfrm>
            <a:off x="3820400" y="448715"/>
            <a:ext cx="455120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50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ปัญหาที่พบในการทำงาน</a:t>
            </a:r>
            <a:endParaRPr lang="en-US" sz="5000" dirty="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8F053F-EEBA-404F-A75C-0C2FCE9CDF65}"/>
              </a:ext>
            </a:extLst>
          </p:cNvPr>
          <p:cNvCxnSpPr>
            <a:cxnSpLocks/>
          </p:cNvCxnSpPr>
          <p:nvPr/>
        </p:nvCxnSpPr>
        <p:spPr>
          <a:xfrm>
            <a:off x="178501" y="1792737"/>
            <a:ext cx="9469801" cy="1299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0158CD8-B8D8-4CE4-A949-90164107E123}"/>
              </a:ext>
            </a:extLst>
          </p:cNvPr>
          <p:cNvSpPr/>
          <p:nvPr/>
        </p:nvSpPr>
        <p:spPr>
          <a:xfrm>
            <a:off x="2777463" y="5700707"/>
            <a:ext cx="72000" cy="6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79A9D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45063C-5E23-4FE6-9006-D7FB2137ABD0}"/>
              </a:ext>
            </a:extLst>
          </p:cNvPr>
          <p:cNvGrpSpPr/>
          <p:nvPr/>
        </p:nvGrpSpPr>
        <p:grpSpPr>
          <a:xfrm>
            <a:off x="844132" y="1792738"/>
            <a:ext cx="1933331" cy="4231972"/>
            <a:chOff x="4631591" y="2257163"/>
            <a:chExt cx="1313543" cy="206158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A1C31AC-EE7D-46CE-A243-D4A5868E2C7A}"/>
                </a:ext>
              </a:extLst>
            </p:cNvPr>
            <p:cNvCxnSpPr/>
            <p:nvPr/>
          </p:nvCxnSpPr>
          <p:spPr>
            <a:xfrm>
              <a:off x="4631591" y="2257163"/>
              <a:ext cx="999412" cy="206158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2ADACB1-6579-4E07-A367-DC487C4BA10F}"/>
                </a:ext>
              </a:extLst>
            </p:cNvPr>
            <p:cNvCxnSpPr/>
            <p:nvPr/>
          </p:nvCxnSpPr>
          <p:spPr>
            <a:xfrm flipH="1">
              <a:off x="5631003" y="4318744"/>
              <a:ext cx="314131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4821A5C-0C68-4CD6-A7B5-2A03AB1628E4}"/>
              </a:ext>
            </a:extLst>
          </p:cNvPr>
          <p:cNvSpPr/>
          <p:nvPr/>
        </p:nvSpPr>
        <p:spPr>
          <a:xfrm>
            <a:off x="5619958" y="4008006"/>
            <a:ext cx="72000" cy="6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79A9D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E0E713-0F76-4ACF-AD5D-BA252A1E73EC}"/>
              </a:ext>
            </a:extLst>
          </p:cNvPr>
          <p:cNvGrpSpPr/>
          <p:nvPr/>
        </p:nvGrpSpPr>
        <p:grpSpPr>
          <a:xfrm>
            <a:off x="4454613" y="1812785"/>
            <a:ext cx="1199307" cy="2489669"/>
            <a:chOff x="3711676" y="2257163"/>
            <a:chExt cx="1508126" cy="271549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47F9B6-1BF6-4347-AD0C-C22045ABB9AA}"/>
                </a:ext>
              </a:extLst>
            </p:cNvPr>
            <p:cNvCxnSpPr/>
            <p:nvPr/>
          </p:nvCxnSpPr>
          <p:spPr>
            <a:xfrm>
              <a:off x="3711676" y="2257163"/>
              <a:ext cx="1296144" cy="2704783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A2AD16-37DF-4FD3-83D1-D4D0D036FCB7}"/>
                </a:ext>
              </a:extLst>
            </p:cNvPr>
            <p:cNvCxnSpPr/>
            <p:nvPr/>
          </p:nvCxnSpPr>
          <p:spPr>
            <a:xfrm flipH="1" flipV="1">
              <a:off x="5007820" y="4961947"/>
              <a:ext cx="211982" cy="10708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aphic 5338">
            <a:extLst>
              <a:ext uri="{FF2B5EF4-FFF2-40B4-BE49-F238E27FC236}">
                <a16:creationId xmlns:a16="http://schemas.microsoft.com/office/drawing/2014/main" id="{846E70AD-344C-41F8-A42F-887922AD1C57}"/>
              </a:ext>
            </a:extLst>
          </p:cNvPr>
          <p:cNvGrpSpPr/>
          <p:nvPr/>
        </p:nvGrpSpPr>
        <p:grpSpPr>
          <a:xfrm>
            <a:off x="8990230" y="1205429"/>
            <a:ext cx="1316144" cy="1200614"/>
            <a:chOff x="6273521" y="3976679"/>
            <a:chExt cx="1106805" cy="100965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D71EE0-6648-49F7-8A2B-FEAFE1534A89}"/>
                </a:ext>
              </a:extLst>
            </p:cNvPr>
            <p:cNvSpPr/>
            <p:nvPr/>
          </p:nvSpPr>
          <p:spPr>
            <a:xfrm>
              <a:off x="6273521" y="3976679"/>
              <a:ext cx="1009651" cy="1009650"/>
            </a:xfrm>
            <a:custGeom>
              <a:avLst/>
              <a:gdLst>
                <a:gd name="connsiteX0" fmla="*/ 992981 w 1009650"/>
                <a:gd name="connsiteY0" fmla="*/ 507206 h 1009650"/>
                <a:gd name="connsiteX1" fmla="*/ 507206 w 1009650"/>
                <a:gd name="connsiteY1" fmla="*/ 992981 h 1009650"/>
                <a:gd name="connsiteX2" fmla="*/ 21431 w 1009650"/>
                <a:gd name="connsiteY2" fmla="*/ 507206 h 1009650"/>
                <a:gd name="connsiteX3" fmla="*/ 507206 w 1009650"/>
                <a:gd name="connsiteY3" fmla="*/ 21431 h 1009650"/>
                <a:gd name="connsiteX4" fmla="*/ 992981 w 1009650"/>
                <a:gd name="connsiteY4" fmla="*/ 507206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009650">
                  <a:moveTo>
                    <a:pt x="992981" y="507206"/>
                  </a:moveTo>
                  <a:cubicBezTo>
                    <a:pt x="992981" y="775492"/>
                    <a:pt x="775492" y="992981"/>
                    <a:pt x="507206" y="992981"/>
                  </a:cubicBezTo>
                  <a:cubicBezTo>
                    <a:pt x="238920" y="992981"/>
                    <a:pt x="21431" y="775492"/>
                    <a:pt x="21431" y="507206"/>
                  </a:cubicBezTo>
                  <a:cubicBezTo>
                    <a:pt x="21431" y="238920"/>
                    <a:pt x="238920" y="21431"/>
                    <a:pt x="507206" y="21431"/>
                  </a:cubicBezTo>
                  <a:cubicBezTo>
                    <a:pt x="775492" y="21431"/>
                    <a:pt x="992981" y="238920"/>
                    <a:pt x="992981" y="507206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D5667AE-4D49-49F2-90DD-20DE5AB6C326}"/>
                </a:ext>
              </a:extLst>
            </p:cNvPr>
            <p:cNvSpPr/>
            <p:nvPr/>
          </p:nvSpPr>
          <p:spPr>
            <a:xfrm>
              <a:off x="6408775" y="4110979"/>
              <a:ext cx="971551" cy="742950"/>
            </a:xfrm>
            <a:custGeom>
              <a:avLst/>
              <a:gdLst>
                <a:gd name="connsiteX0" fmla="*/ 909161 w 971550"/>
                <a:gd name="connsiteY0" fmla="*/ 312896 h 742950"/>
                <a:gd name="connsiteX1" fmla="*/ 718661 w 971550"/>
                <a:gd name="connsiteY1" fmla="*/ 322421 h 742950"/>
                <a:gd name="connsiteX2" fmla="*/ 371951 w 971550"/>
                <a:gd name="connsiteY2" fmla="*/ 21431 h 742950"/>
                <a:gd name="connsiteX3" fmla="*/ 21431 w 971550"/>
                <a:gd name="connsiteY3" fmla="*/ 371951 h 742950"/>
                <a:gd name="connsiteX4" fmla="*/ 371951 w 971550"/>
                <a:gd name="connsiteY4" fmla="*/ 722471 h 742950"/>
                <a:gd name="connsiteX5" fmla="*/ 718661 w 971550"/>
                <a:gd name="connsiteY5" fmla="*/ 422434 h 742950"/>
                <a:gd name="connsiteX6" fmla="*/ 909161 w 971550"/>
                <a:gd name="connsiteY6" fmla="*/ 431959 h 742950"/>
                <a:gd name="connsiteX7" fmla="*/ 959644 w 971550"/>
                <a:gd name="connsiteY7" fmla="*/ 371951 h 742950"/>
                <a:gd name="connsiteX8" fmla="*/ 909161 w 971550"/>
                <a:gd name="connsiteY8" fmla="*/ 31289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742950">
                  <a:moveTo>
                    <a:pt x="909161" y="312896"/>
                  </a:moveTo>
                  <a:lnTo>
                    <a:pt x="718661" y="322421"/>
                  </a:lnTo>
                  <a:cubicBezTo>
                    <a:pt x="693896" y="151924"/>
                    <a:pt x="548164" y="21431"/>
                    <a:pt x="371951" y="21431"/>
                  </a:cubicBezTo>
                  <a:cubicBezTo>
                    <a:pt x="178594" y="21431"/>
                    <a:pt x="21431" y="178594"/>
                    <a:pt x="21431" y="371951"/>
                  </a:cubicBezTo>
                  <a:cubicBezTo>
                    <a:pt x="21431" y="565309"/>
                    <a:pt x="178594" y="722471"/>
                    <a:pt x="371951" y="722471"/>
                  </a:cubicBezTo>
                  <a:cubicBezTo>
                    <a:pt x="548164" y="722471"/>
                    <a:pt x="694849" y="591979"/>
                    <a:pt x="718661" y="422434"/>
                  </a:cubicBezTo>
                  <a:lnTo>
                    <a:pt x="909161" y="431959"/>
                  </a:lnTo>
                  <a:cubicBezTo>
                    <a:pt x="936784" y="431959"/>
                    <a:pt x="959644" y="399574"/>
                    <a:pt x="959644" y="371951"/>
                  </a:cubicBezTo>
                  <a:cubicBezTo>
                    <a:pt x="959644" y="344329"/>
                    <a:pt x="936784" y="312896"/>
                    <a:pt x="909161" y="312896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4A75495-5C7D-41CD-B124-DB47668FE5A6}"/>
                </a:ext>
              </a:extLst>
            </p:cNvPr>
            <p:cNvSpPr/>
            <p:nvPr/>
          </p:nvSpPr>
          <p:spPr>
            <a:xfrm>
              <a:off x="6481160" y="4184325"/>
              <a:ext cx="590551" cy="590549"/>
            </a:xfrm>
            <a:custGeom>
              <a:avLst/>
              <a:gdLst>
                <a:gd name="connsiteX0" fmla="*/ 577691 w 590550"/>
                <a:gd name="connsiteY0" fmla="*/ 299561 h 590550"/>
                <a:gd name="connsiteX1" fmla="*/ 299561 w 590550"/>
                <a:gd name="connsiteY1" fmla="*/ 577691 h 590550"/>
                <a:gd name="connsiteX2" fmla="*/ 21431 w 590550"/>
                <a:gd name="connsiteY2" fmla="*/ 299561 h 590550"/>
                <a:gd name="connsiteX3" fmla="*/ 299561 w 590550"/>
                <a:gd name="connsiteY3" fmla="*/ 21431 h 590550"/>
                <a:gd name="connsiteX4" fmla="*/ 577691 w 590550"/>
                <a:gd name="connsiteY4" fmla="*/ 299561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90550">
                  <a:moveTo>
                    <a:pt x="577691" y="299561"/>
                  </a:moveTo>
                  <a:cubicBezTo>
                    <a:pt x="577691" y="453168"/>
                    <a:pt x="453168" y="577691"/>
                    <a:pt x="299561" y="577691"/>
                  </a:cubicBezTo>
                  <a:cubicBezTo>
                    <a:pt x="145954" y="577691"/>
                    <a:pt x="21431" y="453168"/>
                    <a:pt x="21431" y="299561"/>
                  </a:cubicBezTo>
                  <a:cubicBezTo>
                    <a:pt x="21431" y="145954"/>
                    <a:pt x="145954" y="21431"/>
                    <a:pt x="299561" y="21431"/>
                  </a:cubicBezTo>
                  <a:cubicBezTo>
                    <a:pt x="453168" y="21431"/>
                    <a:pt x="577691" y="145954"/>
                    <a:pt x="577691" y="299561"/>
                  </a:cubicBez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28A702-BAE0-4E03-A4DC-9436F14BEA55}"/>
              </a:ext>
            </a:extLst>
          </p:cNvPr>
          <p:cNvGrpSpPr/>
          <p:nvPr/>
        </p:nvGrpSpPr>
        <p:grpSpPr>
          <a:xfrm>
            <a:off x="2751004" y="1808267"/>
            <a:ext cx="1470979" cy="3327475"/>
            <a:chOff x="1034072" y="2257163"/>
            <a:chExt cx="1508126" cy="272249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F974C7B-5A0D-49F7-A965-96D2FB747C3E}"/>
                </a:ext>
              </a:extLst>
            </p:cNvPr>
            <p:cNvCxnSpPr/>
            <p:nvPr/>
          </p:nvCxnSpPr>
          <p:spPr>
            <a:xfrm>
              <a:off x="1034072" y="2257163"/>
              <a:ext cx="1296144" cy="2704783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700684-1316-43EF-B353-2B2F9F2CCC19}"/>
                </a:ext>
              </a:extLst>
            </p:cNvPr>
            <p:cNvCxnSpPr/>
            <p:nvPr/>
          </p:nvCxnSpPr>
          <p:spPr>
            <a:xfrm flipH="1" flipV="1">
              <a:off x="2330216" y="4968951"/>
              <a:ext cx="211982" cy="10708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2849463" y="5807516"/>
            <a:ext cx="296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CODE Error</a:t>
            </a:r>
            <a:r>
              <a:rPr lang="th-TH" sz="28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 มีปัญหา</a:t>
            </a:r>
            <a:endParaRPr lang="en-US" sz="2800" dirty="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28727" y="4120084"/>
            <a:ext cx="4237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มีการผิดพลาดในเว็บไซต์เล็กน้อย</a:t>
            </a:r>
            <a:endParaRPr lang="en-US" sz="2800" dirty="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91126" y="4894770"/>
            <a:ext cx="363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Application </a:t>
            </a:r>
            <a:r>
              <a:rPr lang="th-TH" sz="28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เด้งไม่รันในบางครั้ง</a:t>
            </a:r>
            <a:endParaRPr lang="en-US" sz="2800" dirty="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FBADAADF-2AE6-4D15-825F-4784D2096EC7}"/>
              </a:ext>
            </a:extLst>
          </p:cNvPr>
          <p:cNvSpPr/>
          <p:nvPr/>
        </p:nvSpPr>
        <p:spPr>
          <a:xfrm>
            <a:off x="6706656" y="3085823"/>
            <a:ext cx="72000" cy="6442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79A9D"/>
              </a:solidFill>
            </a:endParaRPr>
          </a:p>
        </p:txBody>
      </p:sp>
      <p:grpSp>
        <p:nvGrpSpPr>
          <p:cNvPr id="33" name="Group 25">
            <a:extLst>
              <a:ext uri="{FF2B5EF4-FFF2-40B4-BE49-F238E27FC236}">
                <a16:creationId xmlns:a16="http://schemas.microsoft.com/office/drawing/2014/main" id="{18897F97-1A30-48CB-9C58-A82B5050CBEE}"/>
              </a:ext>
            </a:extLst>
          </p:cNvPr>
          <p:cNvGrpSpPr/>
          <p:nvPr/>
        </p:nvGrpSpPr>
        <p:grpSpPr>
          <a:xfrm>
            <a:off x="5934564" y="1792738"/>
            <a:ext cx="772092" cy="1623264"/>
            <a:chOff x="1034072" y="2257163"/>
            <a:chExt cx="1508126" cy="2722496"/>
          </a:xfrm>
        </p:grpSpPr>
        <p:cxnSp>
          <p:nvCxnSpPr>
            <p:cNvPr id="34" name="Straight Arrow Connector 26">
              <a:extLst>
                <a:ext uri="{FF2B5EF4-FFF2-40B4-BE49-F238E27FC236}">
                  <a16:creationId xmlns:a16="http://schemas.microsoft.com/office/drawing/2014/main" id="{717426EB-A2D1-43FC-8545-D137CCF5EC8E}"/>
                </a:ext>
              </a:extLst>
            </p:cNvPr>
            <p:cNvCxnSpPr/>
            <p:nvPr/>
          </p:nvCxnSpPr>
          <p:spPr>
            <a:xfrm>
              <a:off x="1034072" y="2257163"/>
              <a:ext cx="1296144" cy="2704783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27">
              <a:extLst>
                <a:ext uri="{FF2B5EF4-FFF2-40B4-BE49-F238E27FC236}">
                  <a16:creationId xmlns:a16="http://schemas.microsoft.com/office/drawing/2014/main" id="{DD33AA03-C1D8-4EEE-B526-5C3E95A39CFD}"/>
                </a:ext>
              </a:extLst>
            </p:cNvPr>
            <p:cNvCxnSpPr/>
            <p:nvPr/>
          </p:nvCxnSpPr>
          <p:spPr>
            <a:xfrm flipH="1" flipV="1">
              <a:off x="2330216" y="4968951"/>
              <a:ext cx="211982" cy="10708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28">
            <a:extLst>
              <a:ext uri="{FF2B5EF4-FFF2-40B4-BE49-F238E27FC236}">
                <a16:creationId xmlns:a16="http://schemas.microsoft.com/office/drawing/2014/main" id="{04F4696A-47D8-4027-BE58-5B64BEC5A709}"/>
              </a:ext>
            </a:extLst>
          </p:cNvPr>
          <p:cNvSpPr txBox="1"/>
          <p:nvPr/>
        </p:nvSpPr>
        <p:spPr>
          <a:xfrm>
            <a:off x="6846071" y="2975772"/>
            <a:ext cx="4016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การแชร์ข้อมูลล่าช้าเนื่องจากอยู่ระว่างการเรียนรู้และใช้งาน </a:t>
            </a:r>
            <a:r>
              <a:rPr lang="en-US" sz="2800" dirty="0" err="1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Github</a:t>
            </a:r>
            <a:endParaRPr lang="en-US" sz="2800" dirty="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E7DB83-6CED-480F-872C-2832DB5DCBF4}"/>
              </a:ext>
            </a:extLst>
          </p:cNvPr>
          <p:cNvSpPr/>
          <p:nvPr/>
        </p:nvSpPr>
        <p:spPr>
          <a:xfrm>
            <a:off x="4192651" y="4790093"/>
            <a:ext cx="72000" cy="648000"/>
          </a:xfrm>
          <a:prstGeom prst="rect">
            <a:avLst/>
          </a:prstGeom>
          <a:solidFill>
            <a:schemeClr val="tx2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79A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40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animBg="1"/>
      <p:bldP spid="17" grpId="0" animBg="1"/>
      <p:bldP spid="29" grpId="0"/>
      <p:bldP spid="30" grpId="0"/>
      <p:bldP spid="32" grpId="0"/>
      <p:bldP spid="31" grpId="0" animBg="1"/>
      <p:bldP spid="36" grpId="0"/>
      <p:bldP spid="25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8021</TotalTime>
  <Words>190</Words>
  <Application>Microsoft Office PowerPoint</Application>
  <PresentationFormat>แบบจอกว้าง</PresentationFormat>
  <Paragraphs>38</Paragraphs>
  <Slides>12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3</vt:i4>
      </vt:variant>
      <vt:variant>
        <vt:lpstr>ชื่อเรื่องสไลด์</vt:lpstr>
      </vt:variant>
      <vt:variant>
        <vt:i4>12</vt:i4>
      </vt:variant>
    </vt:vector>
  </HeadingPairs>
  <TitlesOfParts>
    <vt:vector size="20" baseType="lpstr">
      <vt:lpstr>맑은 고딕</vt:lpstr>
      <vt:lpstr>_Layiji MaHaNiYom V 1.2</vt:lpstr>
      <vt:lpstr>Arial</vt:lpstr>
      <vt:lpstr>Arial Nova</vt:lpstr>
      <vt:lpstr>Bradley Hand ITC</vt:lpstr>
      <vt:lpstr>Cover and End Slide Master</vt:lpstr>
      <vt:lpstr>Contents Slide Master</vt:lpstr>
      <vt:lpstr>Section Break Slide Master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JP36</cp:lastModifiedBy>
  <cp:revision>139</cp:revision>
  <dcterms:created xsi:type="dcterms:W3CDTF">2018-04-24T17:14:44Z</dcterms:created>
  <dcterms:modified xsi:type="dcterms:W3CDTF">2020-05-01T20:26:37Z</dcterms:modified>
</cp:coreProperties>
</file>